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  <p:sldMasterId id="2147484702" r:id="rId8"/>
    <p:sldMasterId id="2147484714" r:id="rId9"/>
    <p:sldMasterId id="2147484726" r:id="rId10"/>
    <p:sldMasterId id="2147484738" r:id="rId11"/>
    <p:sldMasterId id="2147484750" r:id="rId12"/>
    <p:sldMasterId id="2147484762" r:id="rId13"/>
    <p:sldMasterId id="2147484774" r:id="rId14"/>
    <p:sldMasterId id="2147484798" r:id="rId15"/>
    <p:sldMasterId id="2147486132" r:id="rId16"/>
    <p:sldMasterId id="2147486144" r:id="rId17"/>
  </p:sldMasterIdLst>
  <p:notesMasterIdLst>
    <p:notesMasterId r:id="rId104"/>
  </p:notesMasterIdLst>
  <p:sldIdLst>
    <p:sldId id="298" r:id="rId18"/>
    <p:sldId id="561" r:id="rId19"/>
    <p:sldId id="562" r:id="rId20"/>
    <p:sldId id="563" r:id="rId21"/>
    <p:sldId id="564" r:id="rId22"/>
    <p:sldId id="565" r:id="rId23"/>
    <p:sldId id="566" r:id="rId24"/>
    <p:sldId id="567" r:id="rId25"/>
    <p:sldId id="265" r:id="rId26"/>
    <p:sldId id="443" r:id="rId27"/>
    <p:sldId id="267" r:id="rId28"/>
    <p:sldId id="268" r:id="rId29"/>
    <p:sldId id="299" r:id="rId30"/>
    <p:sldId id="300" r:id="rId31"/>
    <p:sldId id="301" r:id="rId32"/>
    <p:sldId id="302" r:id="rId33"/>
    <p:sldId id="303" r:id="rId34"/>
    <p:sldId id="258" r:id="rId35"/>
    <p:sldId id="269" r:id="rId36"/>
    <p:sldId id="466" r:id="rId37"/>
    <p:sldId id="524" r:id="rId38"/>
    <p:sldId id="304" r:id="rId39"/>
    <p:sldId id="305" r:id="rId40"/>
    <p:sldId id="277" r:id="rId41"/>
    <p:sldId id="294" r:id="rId42"/>
    <p:sldId id="526" r:id="rId43"/>
    <p:sldId id="527" r:id="rId44"/>
    <p:sldId id="528" r:id="rId45"/>
    <p:sldId id="271" r:id="rId46"/>
    <p:sldId id="471" r:id="rId47"/>
    <p:sldId id="472" r:id="rId48"/>
    <p:sldId id="473" r:id="rId49"/>
    <p:sldId id="474" r:id="rId50"/>
    <p:sldId id="475" r:id="rId51"/>
    <p:sldId id="476" r:id="rId52"/>
    <p:sldId id="477" r:id="rId53"/>
    <p:sldId id="478" r:id="rId54"/>
    <p:sldId id="479" r:id="rId55"/>
    <p:sldId id="480" r:id="rId56"/>
    <p:sldId id="481" r:id="rId57"/>
    <p:sldId id="482" r:id="rId58"/>
    <p:sldId id="483" r:id="rId59"/>
    <p:sldId id="484" r:id="rId60"/>
    <p:sldId id="485" r:id="rId61"/>
    <p:sldId id="486" r:id="rId62"/>
    <p:sldId id="487" r:id="rId63"/>
    <p:sldId id="488" r:id="rId64"/>
    <p:sldId id="489" r:id="rId65"/>
    <p:sldId id="490" r:id="rId66"/>
    <p:sldId id="491" r:id="rId67"/>
    <p:sldId id="492" r:id="rId68"/>
    <p:sldId id="493" r:id="rId69"/>
    <p:sldId id="494" r:id="rId70"/>
    <p:sldId id="495" r:id="rId71"/>
    <p:sldId id="496" r:id="rId72"/>
    <p:sldId id="497" r:id="rId73"/>
    <p:sldId id="498" r:id="rId74"/>
    <p:sldId id="560" r:id="rId75"/>
    <p:sldId id="500" r:id="rId76"/>
    <p:sldId id="501" r:id="rId77"/>
    <p:sldId id="502" r:id="rId78"/>
    <p:sldId id="503" r:id="rId79"/>
    <p:sldId id="504" r:id="rId80"/>
    <p:sldId id="505" r:id="rId81"/>
    <p:sldId id="506" r:id="rId82"/>
    <p:sldId id="568" r:id="rId83"/>
    <p:sldId id="569" r:id="rId84"/>
    <p:sldId id="570" r:id="rId85"/>
    <p:sldId id="571" r:id="rId86"/>
    <p:sldId id="572" r:id="rId87"/>
    <p:sldId id="573" r:id="rId88"/>
    <p:sldId id="574" r:id="rId89"/>
    <p:sldId id="575" r:id="rId90"/>
    <p:sldId id="576" r:id="rId91"/>
    <p:sldId id="577" r:id="rId92"/>
    <p:sldId id="578" r:id="rId93"/>
    <p:sldId id="522" r:id="rId94"/>
    <p:sldId id="523" r:id="rId95"/>
    <p:sldId id="290" r:id="rId96"/>
    <p:sldId id="276" r:id="rId97"/>
    <p:sldId id="295" r:id="rId98"/>
    <p:sldId id="376" r:id="rId99"/>
    <p:sldId id="391" r:id="rId100"/>
    <p:sldId id="392" r:id="rId101"/>
    <p:sldId id="579" r:id="rId102"/>
    <p:sldId id="559" r:id="rId10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20000"/>
    <a:srgbClr val="FF1919"/>
    <a:srgbClr val="000000"/>
    <a:srgbClr val="008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571" autoAdjust="0"/>
  </p:normalViewPr>
  <p:slideViewPr>
    <p:cSldViewPr>
      <p:cViewPr varScale="1">
        <p:scale>
          <a:sx n="112" d="100"/>
          <a:sy n="112" d="100"/>
        </p:scale>
        <p:origin x="-9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84" Type="http://schemas.openxmlformats.org/officeDocument/2006/relationships/slide" Target="slides/slide67.xml"/><Relationship Id="rId89" Type="http://schemas.openxmlformats.org/officeDocument/2006/relationships/slide" Target="slides/slide7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92" Type="http://schemas.openxmlformats.org/officeDocument/2006/relationships/slide" Target="slides/slide7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07" Type="http://schemas.openxmlformats.org/officeDocument/2006/relationships/theme" Target="theme/theme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87" Type="http://schemas.openxmlformats.org/officeDocument/2006/relationships/slide" Target="slides/slide70.xml"/><Relationship Id="rId102" Type="http://schemas.openxmlformats.org/officeDocument/2006/relationships/slide" Target="slides/slide8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4.xml"/><Relationship Id="rId82" Type="http://schemas.openxmlformats.org/officeDocument/2006/relationships/slide" Target="slides/slide65.xml"/><Relationship Id="rId90" Type="http://schemas.openxmlformats.org/officeDocument/2006/relationships/slide" Target="slides/slide73.xml"/><Relationship Id="rId95" Type="http://schemas.openxmlformats.org/officeDocument/2006/relationships/slide" Target="slides/slide78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slide" Target="slides/slide60.xml"/><Relationship Id="rId100" Type="http://schemas.openxmlformats.org/officeDocument/2006/relationships/slide" Target="slides/slide83.xml"/><Relationship Id="rId10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slide" Target="slides/slide63.xml"/><Relationship Id="rId85" Type="http://schemas.openxmlformats.org/officeDocument/2006/relationships/slide" Target="slides/slide68.xml"/><Relationship Id="rId93" Type="http://schemas.openxmlformats.org/officeDocument/2006/relationships/slide" Target="slides/slide76.xml"/><Relationship Id="rId98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103" Type="http://schemas.openxmlformats.org/officeDocument/2006/relationships/slide" Target="slides/slide86.xml"/><Relationship Id="rId108" Type="http://schemas.openxmlformats.org/officeDocument/2006/relationships/tableStyles" Target="tableStyle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slide" Target="slides/slide66.xml"/><Relationship Id="rId88" Type="http://schemas.openxmlformats.org/officeDocument/2006/relationships/slide" Target="slides/slide71.xml"/><Relationship Id="rId91" Type="http://schemas.openxmlformats.org/officeDocument/2006/relationships/slide" Target="slides/slide74.xml"/><Relationship Id="rId96" Type="http://schemas.openxmlformats.org/officeDocument/2006/relationships/slide" Target="slides/slide7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slide" Target="slides/slide69.xml"/><Relationship Id="rId94" Type="http://schemas.openxmlformats.org/officeDocument/2006/relationships/slide" Target="slides/slide77.xml"/><Relationship Id="rId99" Type="http://schemas.openxmlformats.org/officeDocument/2006/relationships/slide" Target="slides/slide82.xml"/><Relationship Id="rId101" Type="http://schemas.openxmlformats.org/officeDocument/2006/relationships/slide" Target="slides/slide8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slide" Target="slides/slide59.xml"/><Relationship Id="rId97" Type="http://schemas.openxmlformats.org/officeDocument/2006/relationships/slide" Target="slides/slide80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7F71C3-0100-48DF-A5F6-8682CC219774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C0606F-2C20-47A3-89A1-0F94C668B3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135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E78AF-26B9-4A06-A5B5-7F80400D9AF2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AF60F-3620-4A00-A5FB-4393389396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31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624A-0DF8-4F6D-A6F2-58CB2C1D45DA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567AF-D431-4254-B27E-083795F152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6295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90E6A-3702-4C24-B0BE-EFD612BF09C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58491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EA97F-E139-414D-BF74-71CA975AF5A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876688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7CD71-EEBC-4D2B-9302-4664A134AB7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289632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2B009-AA28-47D5-BEE8-4A5669C11FD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431997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9B287-6E87-47A3-8E51-DCF7C0E894C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665679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F3AD6-E14C-476A-BD56-632CF3C9ED3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77102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EC5C2-2A19-4605-A355-6BA8DF248CF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25309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617CA-F53F-4AFE-82BF-5D97721B33B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661270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FF0D2-5322-43FA-9521-99364DE5EC1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84552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F656-816F-41C8-9141-2EACAA65550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889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FC34-0845-4298-8A62-304BF01FC58B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81FFC-02B2-4C72-927F-093E553B18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3955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A1C5C-A03F-4E76-B6F9-CD3571DAC64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29283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0235A-9BE1-496B-9E29-46D449E2D56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98281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C05A-C2DE-4FE1-9073-D0D6CB25051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619626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7C7CF-3336-4C40-9D79-A7415A302DB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815805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62169-1664-423C-B62D-C99F51EC085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001747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871E-49FD-41E7-AF9C-4CBAE9986AA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860309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49424-9B67-48C5-A38D-C454BCBEB99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572997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7E980-23E0-41CB-89AB-4B6C09B96E6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24117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20CF7-A2C3-4B87-96B3-9DE888752F6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0122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336D9-BECF-40BF-A84A-1FF9D78D4CD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408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85CD-CEC4-42B4-8FFA-0F5C974B24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384553"/>
      </p:ext>
    </p:extLst>
  </p:cSld>
  <p:clrMapOvr>
    <a:masterClrMapping/>
  </p:clrMapOvr>
  <p:transition spd="med"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89855-2C6F-4AE4-A871-DC06AE3CB69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21816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D6B00-9D4D-43D2-899B-30187157F46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939957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ABED4E-1103-4692-94B5-B22769F5EE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5938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5B845BE-FDC5-41DA-ADFB-F2183F7F10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0802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4FC9D85-D256-463E-B55D-CA69F71841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1284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54E0F3-0341-47A8-8ED7-1120F58872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8594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346956F-62E6-4610-84F0-30FF5A7057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4849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0E3E3A3-C244-452D-A76F-4E526307E2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7814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9BB9981-DCD0-4BE8-A781-CD32652A3C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9141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554A7FB-CD2C-4E43-A519-30ADAF49BA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04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2D512-330B-4932-9076-9D99DB035A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257632"/>
      </p:ext>
    </p:extLst>
  </p:cSld>
  <p:clrMapOvr>
    <a:masterClrMapping/>
  </p:clrMapOvr>
  <p:transition spd="med"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38B434-61D3-4605-809E-EFD98347E0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3048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7A8A723-87CB-43AF-8080-222782214E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7077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99C105-4747-4FBA-B60A-B2A50EE322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1666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41E3F44-9CA8-42FA-A480-48DBD01C5421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CD99DB5-D81D-4C75-B56D-41EFC9E049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8225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DD49BAA-78AC-4274-8F84-210678818CAA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AE2F7BC-BB92-43D0-99C7-C41AB3058C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501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A6C80A7-53D2-4C1C-A4C9-1D1FC669E1D8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F0891C3-E154-4431-84C2-6517AB9280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8284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4845B16-38FB-42B8-98C8-4172B71E5CF8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1D1A3C2-A4AA-47F7-9654-713874CF37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1816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688472B-D71C-463A-9900-9164C4530A09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A92C7DB-FEA0-4E38-BDB6-41A6E1E77A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2287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869A90E-4830-4322-A764-88FED84CC828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6C80D67-3C29-4920-9189-8B04C063D8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8340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8E43040-5DE2-410D-8E19-924E2663207D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9E1402-305D-4D8A-8A4A-052526881E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879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6ABCA-5316-4855-A396-415C40674E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724883"/>
      </p:ext>
    </p:extLst>
  </p:cSld>
  <p:clrMapOvr>
    <a:masterClrMapping/>
  </p:clrMapOvr>
  <p:transition spd="med">
    <p:dissolv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2ECE47D-DB8B-44D8-8EC5-DBCCC045ECC4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96E3162-86FF-4BE5-B042-BF91AF8DBC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8471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776FD6A-BD32-44BF-B125-8731BE57BFF4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0129E84-3EFC-4232-A812-C527044FA9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1261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C07B5E9-ED95-4014-B731-02D3A46A2AFF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0CDA474-AF74-4145-803D-FA2E59025C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5820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10D0F0C-7EFB-4A4A-93FD-F87C2A7D399B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3CB9763-6196-4560-8B54-FF5F99670A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76495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C564-A3DA-4575-BDFA-21C61DE59860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1B77-FF6D-4474-8968-571664C9FC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281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3102-7835-4526-9979-7391889D8BAF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4204-E861-4B0B-969D-F7F2B55FEC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99803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C1455-6098-48A2-B9C7-9B302FC267B0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5648-4B86-458D-967F-5ED381962A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61349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62DA-65BE-4A41-B853-BBB8E13453B8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DFED6-ABB1-4C25-B856-94A36C8218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5623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52AA-E811-43F6-9970-CC94406F7806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CAE11-A504-4D34-BFAE-CA817ADD8B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4268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8F45-B1A5-457F-B7A8-539258CB3FEF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CF1B-81B5-4B52-A205-0DDDB7DF4A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07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C07AB-B8CF-4A8D-8399-419236DE22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663710"/>
      </p:ext>
    </p:extLst>
  </p:cSld>
  <p:clrMapOvr>
    <a:masterClrMapping/>
  </p:clrMapOvr>
  <p:transition spd="med">
    <p:dissolv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221F6-7B05-409C-BBBB-0D72D7B4BF3F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0796-2485-4ED0-94F0-B2D0DA1972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561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C7E8D-B9F3-46E3-B705-6EAF2B1C5370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37181-422C-4394-9440-794ECCD910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2847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5598A-0AA9-4CAB-8077-837AB2035349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F856-AE0C-48E8-A66E-0D02B163E0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5329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0B27-CB39-43A2-831D-049DB947695A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3DE9F-0D42-4433-B20E-5C8A97E0C6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0517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561F-5495-48AB-BF42-775B1069A694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0041-9181-490A-92FF-2B39BEC7D4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7669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77227-C32C-47E7-BEFA-CCACCE5E5C6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42571603"/>
      </p:ext>
    </p:extLst>
  </p:cSld>
  <p:clrMapOvr>
    <a:masterClrMapping/>
  </p:clrMapOvr>
  <p:transition spd="slow">
    <p:dissolv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4C9D1-2439-4221-863E-B0E5DA99E75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5178432"/>
      </p:ext>
    </p:extLst>
  </p:cSld>
  <p:clrMapOvr>
    <a:masterClrMapping/>
  </p:clrMapOvr>
  <p:transition spd="slow">
    <p:dissolv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A48F0-8B35-43FC-84A9-6A1D5AA4090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93704512"/>
      </p:ext>
    </p:extLst>
  </p:cSld>
  <p:clrMapOvr>
    <a:masterClrMapping/>
  </p:clrMapOvr>
  <p:transition spd="slow">
    <p:dissolv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B0CF0-EDC6-4825-AD99-302FB055C07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6891554"/>
      </p:ext>
    </p:extLst>
  </p:cSld>
  <p:clrMapOvr>
    <a:masterClrMapping/>
  </p:clrMapOvr>
  <p:transition spd="slow">
    <p:dissolv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71784-EB51-432C-97B0-459EF45317E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3155236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63700-C8FD-4BCB-9E83-6B22FFF019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603116"/>
      </p:ext>
    </p:extLst>
  </p:cSld>
  <p:clrMapOvr>
    <a:masterClrMapping/>
  </p:clrMapOvr>
  <p:transition spd="med">
    <p:dissolv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C8DCC-228C-42F2-A4D1-3DEE73743A3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5081549"/>
      </p:ext>
    </p:extLst>
  </p:cSld>
  <p:clrMapOvr>
    <a:masterClrMapping/>
  </p:clrMapOvr>
  <p:transition spd="slow">
    <p:dissolv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2085F-BA85-4BCA-9B63-87ADFAD4B8B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95684099"/>
      </p:ext>
    </p:extLst>
  </p:cSld>
  <p:clrMapOvr>
    <a:masterClrMapping/>
  </p:clrMapOvr>
  <p:transition spd="slow">
    <p:dissolv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35617-3C5D-406E-8710-AB52E837D70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10463584"/>
      </p:ext>
    </p:extLst>
  </p:cSld>
  <p:clrMapOvr>
    <a:masterClrMapping/>
  </p:clrMapOvr>
  <p:transition spd="slow">
    <p:dissolv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233B8-7421-4EB0-B045-6BF823BEF32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52539771"/>
      </p:ext>
    </p:extLst>
  </p:cSld>
  <p:clrMapOvr>
    <a:masterClrMapping/>
  </p:clrMapOvr>
  <p:transition spd="slow">
    <p:dissolv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2DC31-F5C9-4D0E-8B12-9F185E2678F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20977385"/>
      </p:ext>
    </p:extLst>
  </p:cSld>
  <p:clrMapOvr>
    <a:masterClrMapping/>
  </p:clrMapOvr>
  <p:transition spd="slow">
    <p:dissolv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39EE0-29EE-4BC3-86F4-475627813AD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3919973"/>
      </p:ext>
    </p:extLst>
  </p:cSld>
  <p:clrMapOvr>
    <a:masterClrMapping/>
  </p:clrMapOvr>
  <p:transition spd="slow">
    <p:dissolv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4DFF6926-D158-4C01-98E4-4850AF73EF42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1D96AE22-590B-47B4-8210-9517880412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5103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F3EC4567-66DC-4E98-8445-50F7C0BAD358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8B2F5323-A0FD-47B2-BA6B-89578A1391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00678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C4742C1-9530-43EC-B210-AF93634AF394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86EDFEAE-9DF8-4C48-B8C4-89D55DBB60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13828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FD40F448-BC22-41AF-844E-3920912D5282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12F63847-BEC6-4374-9C48-EFFEFAADF0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550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70212-F545-4E73-B9F3-FA6816F02F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454235"/>
      </p:ext>
    </p:extLst>
  </p:cSld>
  <p:clrMapOvr>
    <a:masterClrMapping/>
  </p:clrMapOvr>
  <p:transition spd="med">
    <p:dissolv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2ED2A8A-C9BC-4A67-8DB0-674558ADB6F0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37D9AD3-7DCE-47C2-8B6E-2B7E054E87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28572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FEB08F5-9C08-4298-8F0C-AB81DBCA6C5B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2C445576-45D5-4724-95EC-E097D1CECA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7029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764AAD16-A7D8-4D7E-9F18-21D84AEEDF3D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8362A982-3F9D-4EBC-BAF2-EFD10A4FA0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89399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DCC87EF8-329B-4969-BA36-0850336F0B2B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A89FACDF-EA5E-4628-BE8D-D579C06E62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79401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246E21C7-E1AC-4284-A34B-D304358E1CF9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E26D1F5A-02D7-4A91-AA4A-536D6081D2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7946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1C86D3E-3D7E-4B15-AAA6-C1A7593975C7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740D9629-185D-4BAD-9E3B-CFC150B321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9918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9FE8FFCF-40E1-4B72-8157-CFED4F557B5B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3D37CFE2-C456-4DC9-9FF5-926A838BE4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27275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11/18/2010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1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11/18/2010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4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11/18/2010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1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5EA40-CC36-4338-A8E0-9CA4807C00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075941"/>
      </p:ext>
    </p:extLst>
  </p:cSld>
  <p:clrMapOvr>
    <a:masterClrMapping/>
  </p:clrMapOvr>
  <p:transition spd="med">
    <p:dissolv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11/18/2010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2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11/18/2010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4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11/18/2010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4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11/18/2010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0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11/18/2010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11/18/2010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3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11/18/2010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4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11/18/2010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92969-6647-4F63-89F1-A8E5A20141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661095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CB8C-0E38-4DDB-9C0D-A5D464DDC2F7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3BEDA-BF81-4CBA-9A5E-F3DBDE1682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700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93C38-E3F1-4EC3-9ADE-EBE04CC543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539271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FC25F-3E55-45C2-A7E5-2ABC18C91C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206241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C600-F676-4967-8A5A-5C9529E53F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269157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FD1E3-9F7D-4187-B072-AC330CC8ED4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5615474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63F04-7AE7-4C37-810D-FA69366E134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978714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2712B-8AAD-4634-BCF1-0587C2DBB69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5263208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F44D9-8CF3-4AD3-B5B1-19297662AF6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3861509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F017F-7278-42E4-9FA3-AED6D46DF3C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0325936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20D42-7D73-4F80-9126-3697ECA18C6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4407842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EECC0-8452-4638-9AD3-220EE72B7A4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6799329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B8BC-F1D0-43DC-9D05-2159E0DFF1EB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180A-0183-4CDB-82A1-0B10AFE713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944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345DA-413C-445E-A742-E38DE2BC429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3614557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7361-25BE-4066-A82D-F00222B898E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3451631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3DC7-38B3-48AF-B702-B1D6A1477D5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5938622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ABF8C-728E-42EF-A117-B9698DAC640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96884805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CB00A-4E9E-4874-99D9-F35A4A6F97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734871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EA833-9B13-4756-8633-A00EF39A92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443990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F2986-AEFF-47B6-BB74-FDB5C1665D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140838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CBD79-5BE5-4DE7-AF75-D237DA5F72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756166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6C302-2442-4084-A6AC-EAA3A5BF2F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287161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141FB-0F5A-4EEC-80A5-44DD096103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187666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DCC4-1CF6-4CB9-B732-1CB0F27C6BFA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3545-02EB-4BE3-9D60-C4CAD34C5F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2589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0B50-9F51-4A31-82EF-281659FBD9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288506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F1A0A-A59A-4D82-9BF1-597AA0A1A6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912625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5ABA3-B7DF-4D5B-8F65-BD7E76F33B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686458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EF89-02C3-4C04-9C52-3B7C1275B4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186284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41C46-EC80-4D2B-9020-F8A7302505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540586"/>
      </p:ext>
    </p:extLst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FBAD-7A9B-4068-A336-B45065577C70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C9F4-FCE8-4AA2-8424-547A86E76A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3402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5358-13DA-4CC6-9381-26889CA25697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34BA-ED18-4E18-8E4B-A01739D59E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764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C433-264F-47CC-B615-961D1FB7C5D9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6A0A-30DD-4113-BA7F-939256BF55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666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03C8B-7EA8-4E7E-8338-0A0ECADF0799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9DC0-720F-4B6F-9581-5B442CC4AE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79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A7CC-7C9E-4ADE-BE01-477D370694BC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C6C42-72CE-4782-B08A-FB20AB24DF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60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D320C-AD00-4EC1-8B3A-A4FAAAFB560D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C0A48-501F-4FBB-9A82-FDDB2A164E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412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C5B32-1FED-41DD-BD30-1649EBBEE588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F173-CBE6-4334-80F1-35551AEDFB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792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8F874-6B37-4BCD-A12F-AB3DC906846F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1A78-C942-4853-972C-3C65F12359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977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8C64-E4B5-42D0-AF9D-667D9446C2C4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5296A-0ED7-4B1A-81A2-4C9230DBDC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082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DF0D-379D-4D97-9516-C20578508E4F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7BCC3-7460-470A-85DB-0F96B20C8F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1789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FF53-0826-4F6C-BA7B-4860EC3F3BCD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0FE71-2FC9-4E86-BBE3-D4AAC8136B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658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7272-AAB9-4D69-BF5E-150C0E041117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B61C-F8EC-495B-8F39-DAE3EC605E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694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316F9-C1F4-4CDB-943E-62F2028619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729163"/>
      </p:ext>
    </p:extLst>
  </p:cSld>
  <p:clrMapOvr>
    <a:masterClrMapping/>
  </p:clrMapOvr>
  <p:transition spd="med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D7AAD-C5E3-4CD0-A08F-20EE6C680E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518524"/>
      </p:ext>
    </p:extLst>
  </p:cSld>
  <p:clrMapOvr>
    <a:masterClrMapping/>
  </p:clrMapOvr>
  <p:transition spd="med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62B6B-BE8E-4722-86FF-2ADC44F629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042520"/>
      </p:ext>
    </p:extLst>
  </p:cSld>
  <p:clrMapOvr>
    <a:masterClrMapping/>
  </p:clrMapOvr>
  <p:transition spd="med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0173E-F52F-499A-97C3-BC8398BFFD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376180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CFFD-FF2E-458F-81CE-321D6BCE5347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1A10-AB98-49AF-9E80-72E9803CDF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6214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21CA8-5318-4822-AA33-E736D1C911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75882"/>
      </p:ext>
    </p:extLst>
  </p:cSld>
  <p:clrMapOvr>
    <a:masterClrMapping/>
  </p:clrMapOvr>
  <p:transition spd="med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5D475-C38C-40DF-A8C3-BD9FF2BD8B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406883"/>
      </p:ext>
    </p:extLst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B8D19-3324-4CE2-85C6-EFA4688D85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316165"/>
      </p:ext>
    </p:extLst>
  </p:cSld>
  <p:clrMapOvr>
    <a:masterClrMapping/>
  </p:clrMapOvr>
  <p:transition spd="med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872E8-5812-4410-9240-E7AC385B2D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111645"/>
      </p:ext>
    </p:extLst>
  </p:cSld>
  <p:clrMapOvr>
    <a:masterClrMapping/>
  </p:clrMapOvr>
  <p:transition spd="med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4AB3-6437-466B-A00F-3FEF990B5E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422532"/>
      </p:ext>
    </p:extLst>
  </p:cSld>
  <p:clrMapOvr>
    <a:masterClrMapping/>
  </p:clrMapOvr>
  <p:transition spd="med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61751-2BB6-4617-B018-9D1B952673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224516"/>
      </p:ext>
    </p:extLst>
  </p:cSld>
  <p:clrMapOvr>
    <a:masterClrMapping/>
  </p:clrMapOvr>
  <p:transition spd="med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72C80-B32C-4F49-8925-FDFC387294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115047"/>
      </p:ext>
    </p:extLst>
  </p:cSld>
  <p:clrMapOvr>
    <a:masterClrMapping/>
  </p:clrMapOvr>
  <p:transition spd="med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F553-64FB-4363-89CE-BCF47CD2E55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0715315"/>
      </p:ext>
    </p:extLst>
  </p:cSld>
  <p:clrMapOvr>
    <a:masterClrMapping/>
  </p:clrMapOvr>
  <p:transition spd="slow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8ECC-072B-4110-992C-F4B79045967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4272755"/>
      </p:ext>
    </p:extLst>
  </p:cSld>
  <p:clrMapOvr>
    <a:masterClrMapping/>
  </p:clrMapOvr>
  <p:transition spd="slow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15CD4-24C7-4684-8DC9-896F0B0ECF6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7665842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356C-5CA1-4BB4-8CB5-0516A9F47066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F5262-AE8D-4FEF-8717-E0E687E41C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1657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BD354-A199-4C43-B31E-D28C73B9E8A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3076010"/>
      </p:ext>
    </p:extLst>
  </p:cSld>
  <p:clrMapOvr>
    <a:masterClrMapping/>
  </p:clrMapOvr>
  <p:transition spd="slow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3F38A-9132-4365-BC45-A66EE8E8922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2484432"/>
      </p:ext>
    </p:extLst>
  </p:cSld>
  <p:clrMapOvr>
    <a:masterClrMapping/>
  </p:clrMapOvr>
  <p:transition spd="slow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453D-F762-4074-9249-D46AEC04E20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13912392"/>
      </p:ext>
    </p:extLst>
  </p:cSld>
  <p:clrMapOvr>
    <a:masterClrMapping/>
  </p:clrMapOvr>
  <p:transition spd="slow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2F36-44D5-44E2-974B-FBC695C6D2A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95110042"/>
      </p:ext>
    </p:extLst>
  </p:cSld>
  <p:clrMapOvr>
    <a:masterClrMapping/>
  </p:clrMapOvr>
  <p:transition spd="slow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3F714-6993-4A6D-A930-34ABB10EADD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77208197"/>
      </p:ext>
    </p:extLst>
  </p:cSld>
  <p:clrMapOvr>
    <a:masterClrMapping/>
  </p:clrMapOvr>
  <p:transition spd="slow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2C789-BA02-4680-9477-2457443655F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5546249"/>
      </p:ext>
    </p:extLst>
  </p:cSld>
  <p:clrMapOvr>
    <a:masterClrMapping/>
  </p:clrMapOvr>
  <p:transition spd="slow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69C6F-4A69-47BC-8144-71790DC2E24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81385678"/>
      </p:ext>
    </p:extLst>
  </p:cSld>
  <p:clrMapOvr>
    <a:masterClrMapping/>
  </p:clrMapOvr>
  <p:transition spd="slow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39C5C-7C03-47AA-AA8A-688B7FD9ECF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06165465"/>
      </p:ext>
    </p:extLst>
  </p:cSld>
  <p:clrMapOvr>
    <a:masterClrMapping/>
  </p:clrMapOvr>
  <p:transition spd="slow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5BED8-3577-48E6-8AB5-DD0E0F2FCD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32026"/>
      </p:ext>
    </p:extLst>
  </p:cSld>
  <p:clrMapOvr>
    <a:masterClrMapping/>
  </p:clrMapOvr>
  <p:transition spd="med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335C2-405D-4B41-A950-D17A782827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997184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8A02-ED88-481E-AC8E-DF6F39BFA41E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8FE6D-A841-4798-A167-777F143814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9868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BB671-C76B-43B2-B042-8C7304E4CD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406963"/>
      </p:ext>
    </p:extLst>
  </p:cSld>
  <p:clrMapOvr>
    <a:masterClrMapping/>
  </p:clrMapOvr>
  <p:transition spd="med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26926-1CBA-4289-A57A-5713978B34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545062"/>
      </p:ext>
    </p:extLst>
  </p:cSld>
  <p:clrMapOvr>
    <a:masterClrMapping/>
  </p:clrMapOvr>
  <p:transition spd="med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34251-C0A8-4C00-B6CB-4C8BE2643A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946409"/>
      </p:ext>
    </p:extLst>
  </p:cSld>
  <p:clrMapOvr>
    <a:masterClrMapping/>
  </p:clrMapOvr>
  <p:transition spd="med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2CF27-895E-4BC0-B014-9D5E225012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910859"/>
      </p:ext>
    </p:extLst>
  </p:cSld>
  <p:clrMapOvr>
    <a:masterClrMapping/>
  </p:clrMapOvr>
  <p:transition spd="med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DB99-211F-4992-B29B-D6B958ADCF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309340"/>
      </p:ext>
    </p:extLst>
  </p:cSld>
  <p:clrMapOvr>
    <a:masterClrMapping/>
  </p:clrMapOvr>
  <p:transition spd="med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0B6A8-4A8B-4EEF-91B9-6EB1CF35AC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005777"/>
      </p:ext>
    </p:extLst>
  </p:cSld>
  <p:clrMapOvr>
    <a:masterClrMapping/>
  </p:clrMapOvr>
  <p:transition spd="med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7EAB4-98C2-4EBC-9398-B8CEEB81A5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604856"/>
      </p:ext>
    </p:extLst>
  </p:cSld>
  <p:clrMapOvr>
    <a:masterClrMapping/>
  </p:clrMapOvr>
  <p:transition spd="med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93E86-80B3-4CE1-AF11-7731A94600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920713"/>
      </p:ext>
    </p:extLst>
  </p:cSld>
  <p:clrMapOvr>
    <a:masterClrMapping/>
  </p:clrMapOvr>
  <p:transition spd="med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7F2FD-DA6A-4705-8437-FE5F2F951D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254729"/>
      </p:ext>
    </p:extLst>
  </p:cSld>
  <p:clrMapOvr>
    <a:masterClrMapping/>
  </p:clrMapOvr>
  <p:transition spd="med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2E907-1CAE-44F1-8798-DC71C7D00766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CDF1-72A1-4FDA-8595-AA3999A783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24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6A828-5B38-4F71-97D8-E620574E75F2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38D4-A1F6-48B3-B9E5-78990314A4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4163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F5B57-F345-4967-AC87-CCA92C791741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16AEC-1AD7-4BA3-A3ED-148A89F059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256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B116-D698-407B-9793-93DFC6466088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7BC2-53A6-44EF-8188-A73C6C8998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1339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3E08-ED06-46FB-9DBE-AA0F19276733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7A73E-23FE-4F53-8568-4C759A8CA7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0175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207C-6696-4A91-9357-D2D4A168E0D0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5B0B1-878F-4FB5-AD1D-8C647AEED7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0781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5B78-320F-48AE-93DA-2ECED3B7F4BA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1F5F6-F000-4043-B257-C4F8C3D5C1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7465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D095-F135-478B-B7E0-28C79EDD30DB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3F740-BE9C-430E-9175-8D2CB4523E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2159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0317-CE2A-4CEE-A483-22AC8C071037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2D2D-1CA3-467C-8B52-CBEAA1667C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0296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765A6-A42B-4D50-90F1-CDA5602AC3BD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58A1D-7E0B-4188-A3FF-79DDD480B5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0975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E3D35-30CD-49CA-BF05-6808C04F8773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8E1F-1ECD-4F3E-B985-2CD158EDC2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9374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701DD-4DE0-40DC-9D41-F6DF772E8A74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849C-68BE-4CC4-AEFD-B846F617AF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84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533A56-096B-4B2B-B1C1-AE110176A667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8A6C66-525E-4634-8312-62BE865A07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4" r:id="rId1"/>
    <p:sldLayoutId id="2147485935" r:id="rId2"/>
    <p:sldLayoutId id="2147485936" r:id="rId3"/>
    <p:sldLayoutId id="2147485937" r:id="rId4"/>
    <p:sldLayoutId id="2147485938" r:id="rId5"/>
    <p:sldLayoutId id="2147485939" r:id="rId6"/>
    <p:sldLayoutId id="2147485940" r:id="rId7"/>
    <p:sldLayoutId id="2147485941" r:id="rId8"/>
    <p:sldLayoutId id="2147485942" r:id="rId9"/>
    <p:sldLayoutId id="2147485943" r:id="rId10"/>
    <p:sldLayoutId id="21474859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fld id="{7A0107C6-297F-4F4E-9FA1-A8C9311DB61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4" r:id="rId1"/>
    <p:sldLayoutId id="2147486045" r:id="rId2"/>
    <p:sldLayoutId id="2147486046" r:id="rId3"/>
    <p:sldLayoutId id="2147486047" r:id="rId4"/>
    <p:sldLayoutId id="2147486048" r:id="rId5"/>
    <p:sldLayoutId id="2147486049" r:id="rId6"/>
    <p:sldLayoutId id="2147486050" r:id="rId7"/>
    <p:sldLayoutId id="2147486051" r:id="rId8"/>
    <p:sldLayoutId id="2147486052" r:id="rId9"/>
    <p:sldLayoutId id="2147486053" r:id="rId10"/>
    <p:sldLayoutId id="2147486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fld id="{3737EE00-7AE5-4DD2-9203-21D5936A4E6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5" r:id="rId1"/>
    <p:sldLayoutId id="2147486056" r:id="rId2"/>
    <p:sldLayoutId id="2147486057" r:id="rId3"/>
    <p:sldLayoutId id="2147486058" r:id="rId4"/>
    <p:sldLayoutId id="2147486059" r:id="rId5"/>
    <p:sldLayoutId id="2147486060" r:id="rId6"/>
    <p:sldLayoutId id="2147486061" r:id="rId7"/>
    <p:sldLayoutId id="2147486062" r:id="rId8"/>
    <p:sldLayoutId id="2147486063" r:id="rId9"/>
    <p:sldLayoutId id="2147486064" r:id="rId10"/>
    <p:sldLayoutId id="21474860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F494C0CD-6F9D-486C-918C-01836E874C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0" r:id="rId1"/>
    <p:sldLayoutId id="2147486111" r:id="rId2"/>
    <p:sldLayoutId id="2147486112" r:id="rId3"/>
    <p:sldLayoutId id="2147486113" r:id="rId4"/>
    <p:sldLayoutId id="2147486114" r:id="rId5"/>
    <p:sldLayoutId id="2147486115" r:id="rId6"/>
    <p:sldLayoutId id="2147486116" r:id="rId7"/>
    <p:sldLayoutId id="2147486117" r:id="rId8"/>
    <p:sldLayoutId id="2147486118" r:id="rId9"/>
    <p:sldLayoutId id="2147486119" r:id="rId10"/>
    <p:sldLayoutId id="21474861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433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3B319848-1131-4D6A-8EC9-C0B83C20087F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4AA9BFF5-AF8F-4F90-B07E-0CB992DBD1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1" r:id="rId1"/>
    <p:sldLayoutId id="2147486122" r:id="rId2"/>
    <p:sldLayoutId id="2147486123" r:id="rId3"/>
    <p:sldLayoutId id="2147486124" r:id="rId4"/>
    <p:sldLayoutId id="2147486125" r:id="rId5"/>
    <p:sldLayoutId id="2147486126" r:id="rId6"/>
    <p:sldLayoutId id="2147486127" r:id="rId7"/>
    <p:sldLayoutId id="2147486128" r:id="rId8"/>
    <p:sldLayoutId id="2147486129" r:id="rId9"/>
    <p:sldLayoutId id="2147486130" r:id="rId10"/>
    <p:sldLayoutId id="21474861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536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DE98B9D3-F80D-4E60-8CA5-8021CE7E77C4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5D4C04C3-8EF6-4AC6-89D0-8691B972BD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6" r:id="rId1"/>
    <p:sldLayoutId id="2147486067" r:id="rId2"/>
    <p:sldLayoutId id="2147486068" r:id="rId3"/>
    <p:sldLayoutId id="2147486069" r:id="rId4"/>
    <p:sldLayoutId id="2147486070" r:id="rId5"/>
    <p:sldLayoutId id="2147486071" r:id="rId6"/>
    <p:sldLayoutId id="2147486072" r:id="rId7"/>
    <p:sldLayoutId id="2147486073" r:id="rId8"/>
    <p:sldLayoutId id="2147486074" r:id="rId9"/>
    <p:sldLayoutId id="2147486075" r:id="rId10"/>
    <p:sldLayoutId id="21474860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fld id="{E99978BD-540E-4DDE-8AA9-D7D47A2B70B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8" r:id="rId1"/>
    <p:sldLayoutId id="2147486089" r:id="rId2"/>
    <p:sldLayoutId id="2147486090" r:id="rId3"/>
    <p:sldLayoutId id="2147486091" r:id="rId4"/>
    <p:sldLayoutId id="2147486092" r:id="rId5"/>
    <p:sldLayoutId id="2147486093" r:id="rId6"/>
    <p:sldLayoutId id="2147486094" r:id="rId7"/>
    <p:sldLayoutId id="2147486095" r:id="rId8"/>
    <p:sldLayoutId id="2147486096" r:id="rId9"/>
    <p:sldLayoutId id="2147486097" r:id="rId10"/>
    <p:sldLayoutId id="2147486098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253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244278D-F40E-4115-858F-F0898730C551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091C890-8A54-48D8-81FA-7AF9DF4D9E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73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3" r:id="rId1"/>
    <p:sldLayoutId id="2147486134" r:id="rId2"/>
    <p:sldLayoutId id="2147486135" r:id="rId3"/>
    <p:sldLayoutId id="2147486136" r:id="rId4"/>
    <p:sldLayoutId id="2147486137" r:id="rId5"/>
    <p:sldLayoutId id="2147486138" r:id="rId6"/>
    <p:sldLayoutId id="2147486139" r:id="rId7"/>
    <p:sldLayoutId id="2147486140" r:id="rId8"/>
    <p:sldLayoutId id="2147486141" r:id="rId9"/>
    <p:sldLayoutId id="2147486142" r:id="rId10"/>
    <p:sldLayoutId id="21474861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11/18/2010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84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5" r:id="rId1"/>
    <p:sldLayoutId id="2147486146" r:id="rId2"/>
    <p:sldLayoutId id="2147486147" r:id="rId3"/>
    <p:sldLayoutId id="2147486148" r:id="rId4"/>
    <p:sldLayoutId id="2147486149" r:id="rId5"/>
    <p:sldLayoutId id="2147486150" r:id="rId6"/>
    <p:sldLayoutId id="2147486151" r:id="rId7"/>
    <p:sldLayoutId id="2147486152" r:id="rId8"/>
    <p:sldLayoutId id="2147486153" r:id="rId9"/>
    <p:sldLayoutId id="2147486154" r:id="rId10"/>
    <p:sldLayoutId id="21474861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D9273DC-1216-493A-AFC4-CA70E4D20F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5" r:id="rId1"/>
    <p:sldLayoutId id="2147485946" r:id="rId2"/>
    <p:sldLayoutId id="2147485947" r:id="rId3"/>
    <p:sldLayoutId id="2147485948" r:id="rId4"/>
    <p:sldLayoutId id="2147485949" r:id="rId5"/>
    <p:sldLayoutId id="2147485950" r:id="rId6"/>
    <p:sldLayoutId id="2147485951" r:id="rId7"/>
    <p:sldLayoutId id="2147485952" r:id="rId8"/>
    <p:sldLayoutId id="2147485953" r:id="rId9"/>
    <p:sldLayoutId id="2147485954" r:id="rId10"/>
    <p:sldLayoutId id="2147485955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61FC6F03-A152-43B7-B632-5D94C79C99B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6" r:id="rId1"/>
    <p:sldLayoutId id="2147485957" r:id="rId2"/>
    <p:sldLayoutId id="2147485958" r:id="rId3"/>
    <p:sldLayoutId id="2147485959" r:id="rId4"/>
    <p:sldLayoutId id="2147485960" r:id="rId5"/>
    <p:sldLayoutId id="2147485961" r:id="rId6"/>
    <p:sldLayoutId id="2147485962" r:id="rId7"/>
    <p:sldLayoutId id="2147485963" r:id="rId8"/>
    <p:sldLayoutId id="2147485964" r:id="rId9"/>
    <p:sldLayoutId id="2147485965" r:id="rId10"/>
    <p:sldLayoutId id="2147485966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BB53FEA-2824-4032-A2DC-55AFB5E893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7" r:id="rId1"/>
    <p:sldLayoutId id="2147485968" r:id="rId2"/>
    <p:sldLayoutId id="2147485969" r:id="rId3"/>
    <p:sldLayoutId id="2147485970" r:id="rId4"/>
    <p:sldLayoutId id="2147485971" r:id="rId5"/>
    <p:sldLayoutId id="2147485972" r:id="rId6"/>
    <p:sldLayoutId id="2147485973" r:id="rId7"/>
    <p:sldLayoutId id="2147485974" r:id="rId8"/>
    <p:sldLayoutId id="2147485975" r:id="rId9"/>
    <p:sldLayoutId id="2147485976" r:id="rId10"/>
    <p:sldLayoutId id="2147485977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163452-D075-4639-9345-AB5DD989EAA9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5C9A2A-BE6A-4D3A-B44C-D953F8FE93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8" r:id="rId1"/>
    <p:sldLayoutId id="2147485979" r:id="rId2"/>
    <p:sldLayoutId id="2147485980" r:id="rId3"/>
    <p:sldLayoutId id="2147485981" r:id="rId4"/>
    <p:sldLayoutId id="2147485982" r:id="rId5"/>
    <p:sldLayoutId id="2147485983" r:id="rId6"/>
    <p:sldLayoutId id="2147485984" r:id="rId7"/>
    <p:sldLayoutId id="2147485985" r:id="rId8"/>
    <p:sldLayoutId id="2147485986" r:id="rId9"/>
    <p:sldLayoutId id="2147485987" r:id="rId10"/>
    <p:sldLayoutId id="21474859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5CFF862-8140-43A6-AEED-0F90F8DAE7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9" r:id="rId1"/>
    <p:sldLayoutId id="2147485990" r:id="rId2"/>
    <p:sldLayoutId id="2147485991" r:id="rId3"/>
    <p:sldLayoutId id="2147485992" r:id="rId4"/>
    <p:sldLayoutId id="2147485993" r:id="rId5"/>
    <p:sldLayoutId id="2147485994" r:id="rId6"/>
    <p:sldLayoutId id="2147485995" r:id="rId7"/>
    <p:sldLayoutId id="2147485996" r:id="rId8"/>
    <p:sldLayoutId id="2147485997" r:id="rId9"/>
    <p:sldLayoutId id="2147485998" r:id="rId10"/>
    <p:sldLayoutId id="2147485999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96B7AEE-F99E-49F5-BD93-4D1472E7054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0" r:id="rId1"/>
    <p:sldLayoutId id="2147486001" r:id="rId2"/>
    <p:sldLayoutId id="2147486002" r:id="rId3"/>
    <p:sldLayoutId id="2147486003" r:id="rId4"/>
    <p:sldLayoutId id="2147486004" r:id="rId5"/>
    <p:sldLayoutId id="2147486005" r:id="rId6"/>
    <p:sldLayoutId id="2147486006" r:id="rId7"/>
    <p:sldLayoutId id="2147486007" r:id="rId8"/>
    <p:sldLayoutId id="2147486008" r:id="rId9"/>
    <p:sldLayoutId id="2147486009" r:id="rId10"/>
    <p:sldLayoutId id="2147486010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01F66A-20D6-41EE-AF89-069641D963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2" r:id="rId1"/>
    <p:sldLayoutId id="2147486023" r:id="rId2"/>
    <p:sldLayoutId id="2147486024" r:id="rId3"/>
    <p:sldLayoutId id="2147486025" r:id="rId4"/>
    <p:sldLayoutId id="2147486026" r:id="rId5"/>
    <p:sldLayoutId id="2147486027" r:id="rId6"/>
    <p:sldLayoutId id="2147486028" r:id="rId7"/>
    <p:sldLayoutId id="2147486029" r:id="rId8"/>
    <p:sldLayoutId id="2147486030" r:id="rId9"/>
    <p:sldLayoutId id="2147486031" r:id="rId10"/>
    <p:sldLayoutId id="2147486032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681EBF-7B03-4A6C-8DF4-79921B3F31A6}" type="datetimeFigureOut">
              <a:rPr lang="it-IT"/>
              <a:pPr>
                <a:defRPr/>
              </a:pPr>
              <a:t>18/11/2010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F01E6B-2C91-4BF0-A50C-1EFA63C567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3" r:id="rId1"/>
    <p:sldLayoutId id="2147486034" r:id="rId2"/>
    <p:sldLayoutId id="2147486035" r:id="rId3"/>
    <p:sldLayoutId id="2147486036" r:id="rId4"/>
    <p:sldLayoutId id="2147486037" r:id="rId5"/>
    <p:sldLayoutId id="2147486038" r:id="rId6"/>
    <p:sldLayoutId id="2147486039" r:id="rId7"/>
    <p:sldLayoutId id="2147486040" r:id="rId8"/>
    <p:sldLayoutId id="2147486041" r:id="rId9"/>
    <p:sldLayoutId id="2147486042" r:id="rId10"/>
    <p:sldLayoutId id="2147486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34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8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8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8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magine 6" descr="Croce Maddalena foto 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3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893091" y="5000636"/>
            <a:ext cx="5357818" cy="156966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CRISTO 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DELL’UNIVERSO</a:t>
            </a:r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143500" y="2143125"/>
            <a:ext cx="4000500" cy="1570038"/>
          </a:xfrm>
          <a:prstGeom prst="rect">
            <a:avLst/>
          </a:prstGeom>
          <a:solidFill>
            <a:srgbClr val="FFFFFF">
              <a:alpha val="40000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21 </a:t>
            </a:r>
            <a:r>
              <a:rPr lang="it-IT" sz="48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novembre </a:t>
            </a:r>
            <a:r>
              <a:rPr lang="it-IT" sz="4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2010</a:t>
            </a:r>
            <a:endParaRPr lang="it-IT" sz="4800" b="1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572125" y="0"/>
            <a:ext cx="3429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ea typeface="Times New Roman" pitchFamily="18" charset="0"/>
                <a:cs typeface="Times New Roman" pitchFamily="18" charset="0"/>
              </a:rPr>
              <a:t>Parrocchia della CATTEDRALE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ea typeface="Times New Roman" pitchFamily="18" charset="0"/>
                <a:cs typeface="Times New Roman" pitchFamily="18" charset="0"/>
              </a:rPr>
              <a:t>di Pescia</a:t>
            </a:r>
            <a:endParaRPr lang="it-IT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2" descr="KE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4000" b="1">
                <a:latin typeface="Eras Bold ITC" pitchFamily="34" charset="0"/>
              </a:rPr>
              <a:t>Confesso a Dio Onnipotente </a:t>
            </a:r>
          </a:p>
          <a:p>
            <a:r>
              <a:rPr lang="it-IT" sz="4000" b="1">
                <a:latin typeface="Eras Bold ITC" pitchFamily="34" charset="0"/>
              </a:rPr>
              <a:t>e a voi, fratelli,</a:t>
            </a:r>
          </a:p>
          <a:p>
            <a:r>
              <a:rPr lang="it-IT" sz="4000" b="1">
                <a:latin typeface="Eras Bold ITC" pitchFamily="34" charset="0"/>
              </a:rPr>
              <a:t>che ho molto peccato </a:t>
            </a:r>
          </a:p>
          <a:p>
            <a:r>
              <a:rPr lang="it-IT" sz="4000" b="1">
                <a:latin typeface="Eras Bold ITC" pitchFamily="34" charset="0"/>
              </a:rPr>
              <a:t>in pensieri, parole, opere e omissioni. </a:t>
            </a:r>
          </a:p>
          <a:p>
            <a:r>
              <a:rPr lang="it-IT" sz="4000" b="1">
                <a:latin typeface="Eras Bold ITC" pitchFamily="34" charset="0"/>
              </a:rPr>
              <a:t>Per mia colpa, mia colpa, </a:t>
            </a:r>
          </a:p>
          <a:p>
            <a:r>
              <a:rPr lang="it-IT" sz="4000" b="1">
                <a:latin typeface="Eras Bold ITC" pitchFamily="34" charset="0"/>
              </a:rPr>
              <a:t>mia grandissima colpa, </a:t>
            </a:r>
          </a:p>
          <a:p>
            <a:r>
              <a:rPr lang="it-IT" sz="4000" b="1">
                <a:latin typeface="Eras Bold ITC" pitchFamily="34" charset="0"/>
              </a:rPr>
              <a:t>e supplico la Beata sempre Vergine Maria, gli angeli, i Santi </a:t>
            </a:r>
          </a:p>
          <a:p>
            <a:r>
              <a:rPr lang="it-IT" sz="4000" b="1">
                <a:latin typeface="Eras Bold ITC" pitchFamily="34" charset="0"/>
              </a:rPr>
              <a:t>e voi fratelli di pregare per me </a:t>
            </a:r>
          </a:p>
          <a:p>
            <a:r>
              <a:rPr lang="it-IT" sz="4000" b="1">
                <a:latin typeface="Eras Bold ITC" pitchFamily="34" charset="0"/>
              </a:rPr>
              <a:t>il Signore Dio nostro.</a:t>
            </a:r>
            <a:r>
              <a:rPr lang="it-IT" sz="4000">
                <a:latin typeface="Eras Bold ITC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asellaDiTesto 1"/>
          <p:cNvSpPr txBox="1">
            <a:spLocks noChangeArrowheads="1"/>
          </p:cNvSpPr>
          <p:nvPr/>
        </p:nvSpPr>
        <p:spPr bwMode="auto">
          <a:xfrm>
            <a:off x="500063" y="571500"/>
            <a:ext cx="70008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4000">
                <a:latin typeface="Calibri" pitchFamily="34" charset="0"/>
              </a:rPr>
              <a:t>Dio, Padre buono, che ci perdona sempre quando siamo pentiti di vero cuore, abbia misericordia di noi, perdoni i nostri peccati e ci conduca alla vita eterna.</a:t>
            </a:r>
          </a:p>
          <a:p>
            <a:pPr eaLnBrk="1" hangingPunct="1"/>
            <a:r>
              <a:rPr lang="it-IT" sz="4000" b="1">
                <a:latin typeface="Calibri" pitchFamily="34" charset="0"/>
              </a:rPr>
              <a:t>Amen.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magine 1" descr="Pasqua 2007 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4313" y="214313"/>
            <a:ext cx="4143375" cy="3786187"/>
          </a:xfrm>
          <a:prstGeom prst="rect">
            <a:avLst/>
          </a:prstGeom>
          <a:solidFill>
            <a:srgbClr val="3333FF">
              <a:alpha val="65098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Gloria, </a:t>
            </a:r>
            <a:r>
              <a:rPr lang="it-IT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gloria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 cielo a Dio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 pace in terra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agli uomini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di buona volontà.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929188" y="2286000"/>
            <a:ext cx="4071937" cy="3170238"/>
          </a:xfrm>
          <a:prstGeom prst="rect">
            <a:avLst/>
          </a:prstGeom>
          <a:solidFill>
            <a:srgbClr val="3333FF">
              <a:alpha val="65098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Ti lodiamo,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ti benediciamo, rendiamo grazie per la tua infinita bontà.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magine 1" descr="Pasqua 2007 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14313" y="714375"/>
            <a:ext cx="3357562" cy="255428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Signore Dio, Re del cielo, Dio Padre Onnipotente.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214938" y="3143250"/>
            <a:ext cx="3500437" cy="193833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Signore Dio, Agnello di Dio,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57375" y="5534025"/>
            <a:ext cx="5143500" cy="1323975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abbi pietà, </a:t>
            </a:r>
            <a:r>
              <a:rPr lang="it-IT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pietà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di noi,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pietà di noi.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magine 1" descr="Pasqua 2007 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57188" y="285750"/>
            <a:ext cx="4143375" cy="378618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Gloria, </a:t>
            </a:r>
            <a:r>
              <a:rPr lang="it-IT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gloria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 cielo a Dio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 pace in terra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agli uomini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di buona volontà.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857750" y="3143250"/>
            <a:ext cx="4143375" cy="317023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Ti adoriamo,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ti glorifichiamo, rendiamo grazie per la tua infinita bontà.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magine 1" descr="Pasqua 2007 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14313" y="214313"/>
            <a:ext cx="4500562" cy="5632450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Tu che togli i peccati del mondo, accogli la nostra supplica. Tu che siedi alla destra del Padre, abbi pietà, </a:t>
            </a:r>
            <a:r>
              <a:rPr lang="it-IT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pietà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di noi,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pietà di noi.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magine 1" descr="Pasqua 2007 0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428625" y="88900"/>
            <a:ext cx="8429625" cy="2554288"/>
          </a:xfrm>
          <a:prstGeom prst="rect">
            <a:avLst/>
          </a:prstGeom>
          <a:solidFill>
            <a:srgbClr val="0000FF">
              <a:alpha val="6470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Perché solo tu il Santo, solo il Signore, solo tu l’Altissimo Gesù; con lo Spirito Santo, nella gloria di Dio Padre Onnipotente. Amen.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214313" y="285750"/>
            <a:ext cx="864393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it-IT" sz="4000" dirty="0" smtClean="0">
                <a:cs typeface="Times New Roman" pitchFamily="18" charset="0"/>
              </a:rPr>
              <a:t>Dio onnipotente ed eterno, che hai voluto rinnovare tutte le cose in Cristo tuo Figlio, Re dell'universo, fa' che ogni creatura, libera dalla schiavitù del peccato, ti serva e ti lodi senza fine. Per il nostro Signore Gesù Cristo, tuo Figlio, che è Dio, e vive e regna con te, nell'unità dello Spirito Santo, per tutti i secoli dei secoli. </a:t>
            </a:r>
            <a:r>
              <a:rPr lang="it-IT" sz="4000" b="1" dirty="0">
                <a:cs typeface="Times New Roman" pitchFamily="18" charset="0"/>
              </a:rPr>
              <a:t>				          Amen. </a:t>
            </a:r>
            <a:endParaRPr lang="it-IT" sz="40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5"/>
          <p:cNvSpPr>
            <a:spLocks noChangeArrowheads="1" noChangeShapeType="1" noTextEdit="1"/>
          </p:cNvSpPr>
          <p:nvPr/>
        </p:nvSpPr>
        <p:spPr bwMode="auto">
          <a:xfrm>
            <a:off x="323850" y="1268413"/>
            <a:ext cx="4392613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Liturgia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della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PAROLA</a:t>
            </a:r>
          </a:p>
        </p:txBody>
      </p:sp>
      <p:pic>
        <p:nvPicPr>
          <p:cNvPr id="56323" name="Picture 8" descr="xtmonts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0"/>
            <a:ext cx="3786187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85852" y="1428736"/>
            <a:ext cx="6667348" cy="2428892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Noi veniamo a Te</a:t>
            </a:r>
          </a:p>
        </p:txBody>
      </p:sp>
    </p:spTree>
    <p:extLst>
      <p:ext uri="{BB962C8B-B14F-4D97-AF65-F5344CB8AC3E}">
        <p14:creationId xmlns:p14="http://schemas.microsoft.com/office/powerpoint/2010/main" val="21371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1"/>
          <p:cNvSpPr>
            <a:spLocks noChangeArrowheads="1"/>
          </p:cNvSpPr>
          <p:nvPr/>
        </p:nvSpPr>
        <p:spPr bwMode="auto">
          <a:xfrm>
            <a:off x="200760" y="404664"/>
            <a:ext cx="864393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it-IT" sz="4000" i="1" dirty="0"/>
              <a:t>Dal secondo libro di </a:t>
            </a:r>
            <a:r>
              <a:rPr lang="it-IT" sz="4000" i="1" dirty="0" smtClean="0"/>
              <a:t>Samuele</a:t>
            </a:r>
          </a:p>
          <a:p>
            <a:endParaRPr lang="it-IT" sz="4000" dirty="0"/>
          </a:p>
          <a:p>
            <a:r>
              <a:rPr lang="it-IT" sz="4000" dirty="0"/>
              <a:t>In quei giorni, vennero tutte le tribù d’Israele da Davide a </a:t>
            </a:r>
            <a:r>
              <a:rPr lang="it-IT" sz="4000" dirty="0" err="1"/>
              <a:t>Ebron</a:t>
            </a:r>
            <a:r>
              <a:rPr lang="it-IT" sz="4000" dirty="0"/>
              <a:t>, e gli dissero: «Ecco noi siamo tue ossa e tua carne. Già prima, quando regnava Saul su di noi, tu conducevi e riconducevi Israele.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0"/>
            <a:ext cx="8715375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it-IT" sz="4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Il Signore ti ha detto: “Tu pascerai il mio popolo Israele, tu sarai capo d’Israele”». Vennero dunque tutti gli anziani d’Israele dal re a </a:t>
            </a:r>
            <a:r>
              <a:rPr lang="it-IT" sz="40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Ebron</a:t>
            </a:r>
            <a:r>
              <a:rPr lang="it-IT" sz="4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il re Davide concluse con loro un’alleanza a </a:t>
            </a:r>
            <a:r>
              <a:rPr lang="it-IT" sz="40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Ebron</a:t>
            </a:r>
            <a:r>
              <a:rPr lang="it-IT" sz="4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davanti al Signore ed essi unsero Davide re d’Israele.</a:t>
            </a:r>
          </a:p>
          <a:p>
            <a:pPr algn="just" eaLnBrk="0" hangingPunct="0">
              <a:defRPr/>
            </a:pPr>
            <a:endParaRPr lang="it-IT" sz="4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defRPr/>
            </a:pPr>
            <a:r>
              <a:rPr lang="it-IT" sz="4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Parola di Dio.   </a:t>
            </a:r>
          </a:p>
          <a:p>
            <a:pPr algn="r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Rendiamo grazie a Dio.</a:t>
            </a:r>
            <a:endParaRPr lang="it-IT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1" descr="2lastj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142875" y="1071563"/>
            <a:ext cx="8643938" cy="1570037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Andremo con gioia </a:t>
            </a:r>
          </a:p>
          <a:p>
            <a:pPr algn="just">
              <a:defRPr/>
            </a:pPr>
            <a:r>
              <a:rPr lang="it-IT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alla casa del Signore.</a:t>
            </a:r>
          </a:p>
        </p:txBody>
      </p:sp>
      <p:sp>
        <p:nvSpPr>
          <p:cNvPr id="33796" name="Rettangolo 2"/>
          <p:cNvSpPr>
            <a:spLocks noChangeArrowheads="1"/>
          </p:cNvSpPr>
          <p:nvPr/>
        </p:nvSpPr>
        <p:spPr bwMode="auto">
          <a:xfrm>
            <a:off x="1259632" y="3643313"/>
            <a:ext cx="7598619" cy="255454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Quale gioia, quando mi dissero: «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Andremo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alla casa del Signore!». Già sono fermi i nostri piedi alle tue porte, Gerusalemme! </a:t>
            </a:r>
            <a:endParaRPr lang="it-IT" sz="4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9397" name="WordArt 4"/>
          <p:cNvSpPr>
            <a:spLocks noChangeArrowheads="1" noChangeShapeType="1" noTextEdit="1"/>
          </p:cNvSpPr>
          <p:nvPr/>
        </p:nvSpPr>
        <p:spPr bwMode="auto">
          <a:xfrm>
            <a:off x="285750" y="142875"/>
            <a:ext cx="471487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63500" dir="3187806" algn="ctr" rotWithShape="0">
                    <a:srgbClr val="990000"/>
                  </a:outerShdw>
                </a:effectLst>
                <a:latin typeface="Impact"/>
              </a:rPr>
              <a:t>Salmo responsoriale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F:\09 Presentazioni\Qumran\Immagine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ttangolo 1"/>
          <p:cNvSpPr>
            <a:spLocks noChangeArrowheads="1"/>
          </p:cNvSpPr>
          <p:nvPr/>
        </p:nvSpPr>
        <p:spPr bwMode="auto">
          <a:xfrm>
            <a:off x="827584" y="764704"/>
            <a:ext cx="7488832" cy="3785652"/>
          </a:xfrm>
          <a:prstGeom prst="rect">
            <a:avLst/>
          </a:prstGeom>
          <a:solidFill>
            <a:srgbClr val="FFFF66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it-IT" sz="4000" dirty="0" smtClean="0"/>
              <a:t>È là che salgono le tribù, le tribù del Signore, secondo la legge d’Israele, per lo-dare il nome del Signore. Là sono posti i troni del giudizio, i troni della casa di Davide.</a:t>
            </a:r>
            <a:endParaRPr lang="it-IT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7703" y="5013176"/>
            <a:ext cx="6986265" cy="1570037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it-IT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Andremo con gioia </a:t>
            </a:r>
          </a:p>
          <a:p>
            <a:pPr algn="r">
              <a:defRPr/>
            </a:pPr>
            <a:r>
              <a:rPr lang="it-IT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alla casa del Signore.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1" descr="MANI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85750" y="2611438"/>
            <a:ext cx="8715375" cy="4246562"/>
          </a:xfrm>
          <a:prstGeom prst="rect">
            <a:avLst/>
          </a:prstGeom>
          <a:solidFill>
            <a:srgbClr val="008000">
              <a:alpha val="4902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Benedetto colui che viene nel nome del Signore! Benedetto il Regno che viene, del nostro padre Davide!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14313" y="142875"/>
            <a:ext cx="4267200" cy="2362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Alleluia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 autoUpdateAnimBg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314700"/>
            <a:ext cx="44291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ttangolo 1"/>
          <p:cNvSpPr>
            <a:spLocks noChangeArrowheads="1"/>
          </p:cNvSpPr>
          <p:nvPr/>
        </p:nvSpPr>
        <p:spPr bwMode="auto">
          <a:xfrm>
            <a:off x="214313" y="214313"/>
            <a:ext cx="707231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4000" dirty="0">
                <a:solidFill>
                  <a:srgbClr val="000000"/>
                </a:solidFill>
                <a:latin typeface="Calibri" pitchFamily="34" charset="0"/>
              </a:rPr>
              <a:t>Il Signore sia con voi.</a:t>
            </a:r>
          </a:p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</a:rPr>
              <a:t>E con il tuo spirito.</a:t>
            </a:r>
          </a:p>
          <a:p>
            <a:endParaRPr lang="it-IT" sz="40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4000" dirty="0">
                <a:solidFill>
                  <a:srgbClr val="000000"/>
                </a:solidFill>
                <a:latin typeface="Calibri" pitchFamily="34" charset="0"/>
              </a:rPr>
              <a:t>Dal Vangelo secondo Luca.</a:t>
            </a:r>
          </a:p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</a:rPr>
              <a:t>Gloria a te, o Signore. </a:t>
            </a:r>
            <a:endParaRPr lang="it-IT" sz="4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ttangolo 2"/>
          <p:cNvSpPr>
            <a:spLocks noChangeArrowheads="1"/>
          </p:cNvSpPr>
          <p:nvPr/>
        </p:nvSpPr>
        <p:spPr bwMode="auto">
          <a:xfrm>
            <a:off x="467544" y="142875"/>
            <a:ext cx="8533581" cy="6247864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000000"/>
                </a:solidFill>
              </a:rPr>
              <a:t>In quel tempo, dopo che ebbero crocifisso Gesù, il popolo stava a vedere; i capi </a:t>
            </a:r>
            <a:r>
              <a:rPr lang="it-IT" sz="4000" b="1" dirty="0" smtClean="0">
                <a:solidFill>
                  <a:srgbClr val="000000"/>
                </a:solidFill>
              </a:rPr>
              <a:t>invece </a:t>
            </a:r>
            <a:r>
              <a:rPr lang="it-IT" sz="4000" b="1" dirty="0">
                <a:solidFill>
                  <a:srgbClr val="000000"/>
                </a:solidFill>
              </a:rPr>
              <a:t>deridevano Gesù dicendo: «Ha </a:t>
            </a:r>
            <a:r>
              <a:rPr lang="it-IT" sz="4000" b="1" dirty="0" smtClean="0">
                <a:solidFill>
                  <a:srgbClr val="000000"/>
                </a:solidFill>
              </a:rPr>
              <a:t>salvato </a:t>
            </a:r>
            <a:r>
              <a:rPr lang="it-IT" sz="4000" b="1" dirty="0">
                <a:solidFill>
                  <a:srgbClr val="000000"/>
                </a:solidFill>
              </a:rPr>
              <a:t>altri! Salvi se stesso, se è lui il Cristo di Dio, l’eletto». Anche i soldati lo </a:t>
            </a:r>
            <a:r>
              <a:rPr lang="it-IT" sz="4000" b="1" dirty="0" smtClean="0">
                <a:solidFill>
                  <a:srgbClr val="000000"/>
                </a:solidFill>
              </a:rPr>
              <a:t>deridevano</a:t>
            </a:r>
            <a:r>
              <a:rPr lang="it-IT" sz="4000" b="1" dirty="0">
                <a:solidFill>
                  <a:srgbClr val="000000"/>
                </a:solidFill>
              </a:rPr>
              <a:t>, gli si accostavano per porgergli dell’aceto e dicevano: «Se tu sei il re dei Giudei, salva te stesso».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ttangolo 2"/>
          <p:cNvSpPr>
            <a:spLocks noChangeArrowheads="1"/>
          </p:cNvSpPr>
          <p:nvPr/>
        </p:nvSpPr>
        <p:spPr bwMode="auto">
          <a:xfrm>
            <a:off x="268920" y="332656"/>
            <a:ext cx="8606159" cy="4524315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0000"/>
                </a:solidFill>
              </a:rPr>
              <a:t>Sopra di lui c’era anche una scritta: «Costui è il re dei Giudei». Uno dei malfattori appesi alla croce lo insultava: «Non sei tu il Cristo? Salva te stesso e noi!». L’altro invece lo rimproverava dicendo: «Non hai alcun timore di Dio, tu che sei condannato alla stessa pena?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ttangolo 1"/>
          <p:cNvSpPr>
            <a:spLocks noChangeArrowheads="1"/>
          </p:cNvSpPr>
          <p:nvPr/>
        </p:nvSpPr>
        <p:spPr bwMode="auto">
          <a:xfrm>
            <a:off x="683568" y="142875"/>
            <a:ext cx="8103245" cy="4524315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0000"/>
                </a:solidFill>
              </a:rPr>
              <a:t>Noi, giustamente, perché riceviamo quello che abbiamo meritato per le nostre azioni; egli invece non ha fatto nulla di male». E disse: «Gesù, ricordati di me quando entrerai nel tuo regno». Gli rispose: «In verità io ti dico: oggi con me sarai nel paradiso».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http://localhost:1080/download/immagini/12Bi_TO/34B_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WordArt 5"/>
          <p:cNvSpPr>
            <a:spLocks noChangeArrowheads="1" noChangeShapeType="1" noTextEdit="1"/>
          </p:cNvSpPr>
          <p:nvPr/>
        </p:nvSpPr>
        <p:spPr bwMode="auto">
          <a:xfrm>
            <a:off x="0" y="5810250"/>
            <a:ext cx="9144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Lode a te, o Cristo.</a:t>
            </a:r>
            <a:endParaRPr lang="it-I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72708" name="WordArt 6"/>
          <p:cNvSpPr>
            <a:spLocks noChangeArrowheads="1" noChangeShapeType="1" noTextEdit="1"/>
          </p:cNvSpPr>
          <p:nvPr/>
        </p:nvSpPr>
        <p:spPr bwMode="auto">
          <a:xfrm>
            <a:off x="5429250" y="214313"/>
            <a:ext cx="3524250" cy="530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Parola</a:t>
            </a:r>
          </a:p>
          <a:p>
            <a:pPr algn="ctr"/>
            <a:r>
              <a:rPr lang="it-IT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del</a:t>
            </a:r>
          </a:p>
          <a:p>
            <a:pPr algn="ctr"/>
            <a:r>
              <a:rPr lang="it-IT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Signore.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:p14="http://schemas.microsoft.com/office/powerpoint/2010/main" val="31906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0"/>
            <a:ext cx="89296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Credo in un solo Dio, Padre onnipotente, creatore del cielo e della terra, di tutte le cose visibili e invisibili. Credo in un solo Signore, Gesù Cristo, unigenito Figlio di Dio, nato dal Padre prima di tutti i secoli: Dio da Dio, Luce da Luce, Dio vero da Dio vero, generato, non creato, della stessa sostanza del Padre; per mezzo di lui tutte le cose sono state create. 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50" y="0"/>
            <a:ext cx="8858250" cy="68627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Per noi uomini e per la nostra salvezza discese dal cielo, e </a:t>
            </a: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per opera dello Spirito santo si è incarnato nel seno della vergine Maria e si è fatto uomo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. Fu crocifisso per noi sotto </a:t>
            </a:r>
            <a:r>
              <a:rPr lang="it-IT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Ponzio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 Pilato, morì e fu sepolto. Il terzo giorno è risuscitato, secondo le Scritture, è salito al cielo, siede alla destra del Padre. E di nuovo verrà, nella gloria, per giudicare i vivi e i morti, e il suo regno non avrà fine. </a:t>
            </a:r>
            <a:endParaRPr lang="it-IT" sz="24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0"/>
            <a:ext cx="89296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Credo nello Spirito Santo, che è Signore e dà la vita, e procede dal Padre e dal Figlio. Con il Padre e il Figlio è adorato e glorificato, e ha parlato per mezzo dei profeti. Credo la Chiesa, una santa cattolica e apostolica. Professo un solo battesimo per il perdono dei peccati. Aspetto la risurrezione dei morti e la vita del mondo che verrà. Amen.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 </a:t>
            </a:r>
            <a:endParaRPr lang="it-IT" sz="24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42875" y="642938"/>
            <a:ext cx="8713788" cy="547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it-IT" sz="3600" kern="10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cs typeface="Andalus" pitchFamily="2" charset="-78"/>
              </a:rPr>
              <a:t>Benedici </a:t>
            </a:r>
          </a:p>
          <a:p>
            <a:pPr algn="ctr">
              <a:defRPr/>
            </a:pPr>
            <a:r>
              <a:rPr lang="it-IT" sz="3600" kern="10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cs typeface="Andalus" pitchFamily="2" charset="-78"/>
              </a:rPr>
              <a:t>o Signore</a:t>
            </a:r>
            <a:r>
              <a:rPr lang="it-IT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lucianabartolini.net/Immagini/paesaggi/nebb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1857375" y="2928938"/>
            <a:ext cx="7000875" cy="1938337"/>
          </a:xfrm>
          <a:prstGeom prst="rect">
            <a:avLst/>
          </a:prstGeom>
          <a:solidFill>
            <a:schemeClr val="bg1">
              <a:alpha val="69804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Nebbia e freddo,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giorni lunghi e amari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mentre il seme muore.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macrofotografia.kay.it/corso%20di%20macrofotografia/pag.%207%20organizziamoci%20per%20la%20macro/spruzzat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ttangolo 2"/>
          <p:cNvSpPr>
            <a:spLocks noChangeArrowheads="1"/>
          </p:cNvSpPr>
          <p:nvPr/>
        </p:nvSpPr>
        <p:spPr bwMode="auto">
          <a:xfrm>
            <a:off x="1857375" y="1643063"/>
            <a:ext cx="7286625" cy="1938337"/>
          </a:xfrm>
          <a:prstGeom prst="rect">
            <a:avLst/>
          </a:prstGeom>
          <a:solidFill>
            <a:srgbClr val="FFFFCC">
              <a:alpha val="54117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Poi il prodigio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antico e sempre nuovo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del primo filo d'erba.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5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ttangolo 2"/>
          <p:cNvSpPr>
            <a:spLocks noChangeArrowheads="1"/>
          </p:cNvSpPr>
          <p:nvPr/>
        </p:nvSpPr>
        <p:spPr bwMode="auto">
          <a:xfrm>
            <a:off x="1785938" y="214313"/>
            <a:ext cx="7143750" cy="1938337"/>
          </a:xfrm>
          <a:prstGeom prst="rect">
            <a:avLst/>
          </a:prstGeom>
          <a:solidFill>
            <a:srgbClr val="FFFFCC">
              <a:alpha val="59999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E nel vento dell'estate ondeggiano le spighe; avremo ancora pane.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Immagine 3" descr="Immagin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ttangolo 2"/>
          <p:cNvSpPr>
            <a:spLocks noChangeArrowheads="1"/>
          </p:cNvSpPr>
          <p:nvPr/>
        </p:nvSpPr>
        <p:spPr bwMode="auto">
          <a:xfrm>
            <a:off x="285750" y="0"/>
            <a:ext cx="6357938" cy="4400550"/>
          </a:xfrm>
          <a:prstGeom prst="rect">
            <a:avLst/>
          </a:prstGeom>
          <a:solidFill>
            <a:srgbClr val="FFFFFF">
              <a:alpha val="67059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Benedici, o Signore,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questa offerta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che portiamo a te.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Facci uno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come il pane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che anche oggi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hai dato a noi.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 descr="locanda_montisi_vitigno_vino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ttangolo 2"/>
          <p:cNvSpPr>
            <a:spLocks noChangeArrowheads="1"/>
          </p:cNvSpPr>
          <p:nvPr/>
        </p:nvSpPr>
        <p:spPr bwMode="auto">
          <a:xfrm>
            <a:off x="642938" y="0"/>
            <a:ext cx="8501062" cy="2554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Nei filari dopo il lungo inverno fremono le viti.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La rugiada avvolge nel silenzio i primi tralci verdi.</a:t>
            </a:r>
            <a:endParaRPr lang="it-IT" sz="24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:p14="http://schemas.microsoft.com/office/powerpoint/2010/main" val="8301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 descr="PICT00081-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ttangolo 2"/>
          <p:cNvSpPr>
            <a:spLocks noChangeArrowheads="1"/>
          </p:cNvSpPr>
          <p:nvPr/>
        </p:nvSpPr>
        <p:spPr bwMode="auto">
          <a:xfrm>
            <a:off x="1500188" y="0"/>
            <a:ext cx="7643812" cy="1938338"/>
          </a:xfrm>
          <a:prstGeom prst="rect">
            <a:avLst/>
          </a:prstGeom>
          <a:solidFill>
            <a:srgbClr val="FFFFCC">
              <a:alpha val="59999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 marL="71438" indent="-71438" algn="just"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Poi i colori dell'autunno coi grappoli maturi;</a:t>
            </a:r>
          </a:p>
          <a:p>
            <a:pPr marL="71438" indent="-71438" algn="just"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avremo ancora vino.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Immagine 3" descr="Immagin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ttangolo 2"/>
          <p:cNvSpPr>
            <a:spLocks noChangeArrowheads="1"/>
          </p:cNvSpPr>
          <p:nvPr/>
        </p:nvSpPr>
        <p:spPr bwMode="auto">
          <a:xfrm>
            <a:off x="285750" y="0"/>
            <a:ext cx="6357938" cy="4400550"/>
          </a:xfrm>
          <a:prstGeom prst="rect">
            <a:avLst/>
          </a:prstGeom>
          <a:solidFill>
            <a:srgbClr val="FFFFFF">
              <a:alpha val="67059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Benedici, o Signore,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questa offerta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che portiamo a te.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Facci uno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come il vino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che anche oggi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hai dato a noi.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www.radikon.it/foto-album/vendemmia2005-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/>
          </p:cNvSpPr>
          <p:nvPr/>
        </p:nvSpPr>
        <p:spPr bwMode="auto">
          <a:xfrm>
            <a:off x="214313" y="142875"/>
            <a:ext cx="893286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it-IT" sz="4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Il Signore sia con voi.</a:t>
            </a:r>
            <a:endParaRPr lang="it-IT" sz="4400">
              <a:solidFill>
                <a:srgbClr val="000000"/>
              </a:solidFill>
              <a:latin typeface="Calibri" pitchFamily="34" charset="0"/>
            </a:endParaRPr>
          </a:p>
          <a:p>
            <a:pPr algn="just" eaLnBrk="0" hangingPunct="0"/>
            <a:r>
              <a:rPr lang="it-IT" sz="4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 con il tuo spirito. </a:t>
            </a:r>
            <a:endParaRPr lang="it-IT" sz="4400">
              <a:solidFill>
                <a:srgbClr val="000000"/>
              </a:solidFill>
              <a:latin typeface="Calibri" pitchFamily="34" charset="0"/>
            </a:endParaRPr>
          </a:p>
          <a:p>
            <a:pPr algn="just" eaLnBrk="0" hangingPunct="0"/>
            <a:endParaRPr lang="it-IT" sz="4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it-IT" sz="4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In alto i nostri cuori.</a:t>
            </a:r>
            <a:endParaRPr lang="it-IT" sz="4400">
              <a:solidFill>
                <a:srgbClr val="000000"/>
              </a:solidFill>
              <a:latin typeface="Calibri" pitchFamily="34" charset="0"/>
            </a:endParaRPr>
          </a:p>
          <a:p>
            <a:pPr algn="just" eaLnBrk="0" hangingPunct="0"/>
            <a:r>
              <a:rPr lang="it-IT" sz="4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Sono rivolti al Signore. </a:t>
            </a:r>
            <a:endParaRPr lang="it-IT" sz="4400">
              <a:solidFill>
                <a:srgbClr val="000000"/>
              </a:solidFill>
              <a:latin typeface="Calibri" pitchFamily="34" charset="0"/>
            </a:endParaRPr>
          </a:p>
          <a:p>
            <a:pPr algn="just" eaLnBrk="0" hangingPunct="0"/>
            <a:endParaRPr lang="it-IT" sz="4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it-IT" sz="4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Rendiamo grazie al Signore nostro Dio</a:t>
            </a:r>
            <a:r>
              <a:rPr lang="it-IT" sz="3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it-IT" sz="4400">
              <a:solidFill>
                <a:srgbClr val="000000"/>
              </a:solidFill>
              <a:latin typeface="Calibri" pitchFamily="34" charset="0"/>
            </a:endParaRPr>
          </a:p>
          <a:p>
            <a:pPr algn="just" eaLnBrk="0" hangingPunct="0"/>
            <a:r>
              <a:rPr lang="it-IT" sz="4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È cosa buona e giusta. </a:t>
            </a:r>
            <a:endParaRPr lang="it-IT" sz="44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blufiles.storage.live.com/y1pzsalN3QoCVEq9Fes7BSho8yR5mA1E8VaZlapqIai1TSD6sOiau_6MCMBXoMjBR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14778" y="4303455"/>
            <a:ext cx="4929222" cy="2554545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il Signore</a:t>
            </a: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Dio dell’universo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2875" y="142875"/>
            <a:ext cx="464343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il Signore</a:t>
            </a:r>
          </a:p>
          <a:p>
            <a:pPr>
              <a:defRPr/>
            </a:pPr>
            <a:endParaRPr lang="it-IT" sz="2400" dirty="0">
              <a:solidFill>
                <a:prstClr val="black"/>
              </a:solidFill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Immagine 4" descr="Immagin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71472" y="61248"/>
            <a:ext cx="5214974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I cieli e la terra</a:t>
            </a:r>
          </a:p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sono pieni</a:t>
            </a:r>
          </a:p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della tua gloria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000496" y="4572008"/>
            <a:ext cx="5072066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I cieli e la terra</a:t>
            </a:r>
          </a:p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sono pieni</a:t>
            </a:r>
          </a:p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della tua gloria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F:\09 Presentazioni\Qumran\Immagine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28662" y="214290"/>
            <a:ext cx="7643866" cy="132343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</a:t>
            </a:r>
            <a:endParaRPr lang="it-IT" sz="4000" b="1" spc="1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14500" y="3000375"/>
            <a:ext cx="55721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Nell’alto dei cieli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Fede\Desktop\SANTO SPIR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71539" y="1166843"/>
            <a:ext cx="7000923" cy="4524315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è colui che viene</a:t>
            </a:r>
          </a:p>
          <a:p>
            <a:pPr algn="ctr" eaLnBrk="0" hangingPunct="0">
              <a:defRPr/>
            </a:pPr>
            <a:endParaRPr lang="it-IT" sz="3600" b="1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è colui che viene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nel nome del Signore.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 descr="F:\09 Presentazioni\Qumran\Immagine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28662" y="214290"/>
            <a:ext cx="7643866" cy="132343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</a:t>
            </a:r>
            <a:endParaRPr lang="it-IT" sz="4000" b="1" spc="1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14500" y="3000375"/>
            <a:ext cx="55721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Nell’alto dei cieli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Immagine 1" descr="30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4500570"/>
            <a:ext cx="828677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it-IT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Tu, maestro degli uomini,</a:t>
            </a: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it-IT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 ci chiami all’ascolto</a:t>
            </a:r>
          </a:p>
        </p:txBody>
      </p:sp>
    </p:spTree>
    <p:extLst>
      <p:ext uri="{BB962C8B-B14F-4D97-AF65-F5344CB8AC3E}">
        <p14:creationId xmlns:p14="http://schemas.microsoft.com/office/powerpoint/2010/main" val="8992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Immagine 3" descr="Immagin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000496" y="357166"/>
            <a:ext cx="4786346" cy="1938992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il Signore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4313" y="3857625"/>
            <a:ext cx="5214937" cy="255428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il Signore</a:t>
            </a: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Dio dell’universo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Immagine 3" descr="Eucaristia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54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57188" y="642938"/>
            <a:ext cx="8786812" cy="317023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400" dirty="0">
                <a:solidFill>
                  <a:prstClr val="black"/>
                </a:solidFill>
                <a:latin typeface="Times" charset="0"/>
                <a:cs typeface="Arial" charset="0"/>
              </a:rPr>
              <a:t>Mistero della fede.</a:t>
            </a:r>
          </a:p>
          <a:p>
            <a:pPr eaLnBrk="0" hangingPunct="0">
              <a:defRPr/>
            </a:pPr>
            <a:endParaRPr lang="it-IT" sz="2400" dirty="0">
              <a:solidFill>
                <a:prstClr val="black"/>
              </a:solidFill>
              <a:latin typeface="Times" charset="0"/>
              <a:cs typeface="Arial" charset="0"/>
            </a:endParaRP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Arial" charset="0"/>
              </a:rPr>
              <a:t>Annunziamo la tua morte, Signore,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Arial" charset="0"/>
              </a:rPr>
              <a:t>proclamiamo la tua risurrezione,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Arial" charset="0"/>
              </a:rPr>
              <a:t>nell'attesa della tua venuta.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Immagine 2" descr="001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0"/>
            <a:ext cx="7500937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75" y="285750"/>
            <a:ext cx="7450138" cy="55086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imes New Roman" pitchFamily="18" charset="0"/>
                <a:cs typeface="Arial" charset="0"/>
              </a:rPr>
              <a:t>Per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imes New Roman" pitchFamily="18" charset="0"/>
                <a:cs typeface="Arial" charset="0"/>
              </a:rPr>
              <a:t>con Cristo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imes New Roman" pitchFamily="18" charset="0"/>
                <a:cs typeface="Arial" charset="0"/>
              </a:rPr>
              <a:t>e in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imes New Roman" pitchFamily="18" charset="0"/>
                <a:cs typeface="Arial" charset="0"/>
              </a:rPr>
              <a:t>a te, Dio Padre onnipotente,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imes New Roman" pitchFamily="18" charset="0"/>
                <a:cs typeface="Arial" charset="0"/>
              </a:rPr>
              <a:t>nell'unità dello Spirito Santo,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imes New Roman" pitchFamily="18" charset="0"/>
                <a:cs typeface="Arial" charset="0"/>
              </a:rPr>
              <a:t>ogni onore e gloria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imes New Roman" pitchFamily="18" charset="0"/>
                <a:cs typeface="Arial" charset="0"/>
              </a:rPr>
              <a:t>per tutti i secoli dei secoli.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cs typeface="Arial" charset="0"/>
            </a:endParaRPr>
          </a:p>
          <a:p>
            <a:pPr algn="r"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imes New Roman" pitchFamily="18" charset="0"/>
                <a:cs typeface="Arial" charset="0"/>
              </a:rPr>
              <a:t>Amen.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7" descr="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1"/>
          <p:cNvSpPr>
            <a:spLocks noChangeArrowheads="1"/>
          </p:cNvSpPr>
          <p:nvPr/>
        </p:nvSpPr>
        <p:spPr bwMode="auto">
          <a:xfrm>
            <a:off x="214313" y="314525"/>
            <a:ext cx="8715405" cy="6186309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itchFamily="18" charset="0"/>
              </a:rPr>
              <a:t>Padre nostro, che sei nei cieli,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itchFamily="18" charset="0"/>
              </a:rPr>
              <a:t>sia santificato il tuo nome,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itchFamily="18" charset="0"/>
              </a:rPr>
              <a:t>venga il tuo regno,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itchFamily="18" charset="0"/>
              </a:rPr>
              <a:t>sia fatta la tua volontà,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itchFamily="18" charset="0"/>
              </a:rPr>
              <a:t>come in cielo così in terra.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itchFamily="18" charset="0"/>
              </a:rPr>
              <a:t>Dacci oggi il nostro pane quotidiano,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itchFamily="18" charset="0"/>
              </a:rPr>
              <a:t>e rimetti a noi i nostri debiti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itchFamily="18" charset="0"/>
              </a:rPr>
              <a:t>come noi li rimettiamo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itchFamily="18" charset="0"/>
              </a:rPr>
              <a:t>ai nostri debitori,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itchFamily="18" charset="0"/>
              </a:rPr>
              <a:t>e non ci indurre in tentazione,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itchFamily="18" charset="0"/>
              </a:rPr>
              <a:t>ma liberaci dal male.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ede\Desktop\La Risurrezione di Ges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86"/>
          <a:stretch/>
        </p:blipFill>
        <p:spPr bwMode="auto">
          <a:xfrm>
            <a:off x="1" y="-13692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5249339" y="1690063"/>
            <a:ext cx="389466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Tuo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è il regno,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tua </a:t>
            </a: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la </a:t>
            </a: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potenza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e la gloria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nei secoli.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fede\Desktop\La Risurrezione di Ges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5249339" cy="688538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41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928670"/>
            <a:ext cx="35719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rinnovi con noi</a:t>
            </a: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l’alleanza d’amore infinito.</a:t>
            </a:r>
          </a:p>
        </p:txBody>
      </p:sp>
      <p:pic>
        <p:nvPicPr>
          <p:cNvPr id="3" name="Immagine 2" descr="3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14290"/>
            <a:ext cx="5214942" cy="650083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903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olomba_p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14290"/>
            <a:ext cx="4929190" cy="5000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42875" y="0"/>
            <a:ext cx="4000500" cy="62484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4000" dirty="0">
                <a:solidFill>
                  <a:srgbClr val="000000"/>
                </a:solidFill>
                <a:latin typeface="Cooper Black" pitchFamily="18" charset="0"/>
                <a:cs typeface="Arial" charset="0"/>
              </a:rPr>
              <a:t>Pace a voi: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  <a:cs typeface="Arial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  <a:cs typeface="Arial" charset="0"/>
              </a:rPr>
              <a:t>sia il tuo dono visibile;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  <a:cs typeface="Arial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  <a:cs typeface="Arial" charset="0"/>
              </a:rPr>
              <a:t>pace a voi: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  <a:cs typeface="Arial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  <a:cs typeface="Arial" charset="0"/>
              </a:rPr>
              <a:t>la tua eredità.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  <a:cs typeface="Arial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  <a:cs typeface="Arial" charset="0"/>
              </a:rPr>
              <a:t>Pace a voi: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  <a:cs typeface="Arial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  <a:cs typeface="Arial" charset="0"/>
              </a:rPr>
              <a:t>come un canto all’unisono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  <a:cs typeface="Arial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  <a:cs typeface="Arial" charset="0"/>
              </a:rPr>
              <a:t>che sale dalle nostre città.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Immagine 4" descr="pace-m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4429125" y="571500"/>
            <a:ext cx="4714875" cy="5632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4000">
                <a:solidFill>
                  <a:srgbClr val="000000"/>
                </a:solidFill>
                <a:latin typeface="Cooper Black" pitchFamily="18" charset="0"/>
              </a:rPr>
              <a:t>Pace sia, pace a voi: la tua pace sarà sulla terra com’è nei cieli. Pace sia, pace a voi: la tua pace sarà gioia nei nostri occhi, nei cuori.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Immagine 2" descr="cr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85750" y="4303713"/>
            <a:ext cx="8501063" cy="255428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4000" dirty="0">
                <a:solidFill>
                  <a:srgbClr val="000000"/>
                </a:solidFill>
                <a:latin typeface="Cooper Black" pitchFamily="18" charset="0"/>
                <a:cs typeface="Arial" charset="0"/>
              </a:rPr>
              <a:t>Pace sia, pace a voi: la tua pace sarà luce limpida nei pensieri. Pace sia, pace a voi: la tua pace sarà una casa per tutti.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357188" y="0"/>
            <a:ext cx="7643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Agnello di Dio, </a:t>
            </a:r>
          </a:p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che togli i peccati del mondo, </a:t>
            </a:r>
          </a:p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abbi pietà di noi.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abbi pietà di noi.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dona a noi la pace.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785813" y="428625"/>
            <a:ext cx="7358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Beati gli invitati </a:t>
            </a:r>
          </a:p>
          <a:p>
            <a:pPr algn="just">
              <a:defRPr/>
            </a:pPr>
            <a:r>
              <a:rPr lang="it-IT" sz="4000" dirty="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alla Cena del Signore. </a:t>
            </a:r>
          </a:p>
          <a:p>
            <a:pPr algn="just">
              <a:defRPr/>
            </a:pPr>
            <a:r>
              <a:rPr lang="it-IT" sz="4000" dirty="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Ecco l’agnello di Dio, </a:t>
            </a:r>
          </a:p>
          <a:p>
            <a:pPr algn="just">
              <a:defRPr/>
            </a:pPr>
            <a:r>
              <a:rPr lang="it-IT" sz="4000" dirty="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che toglie i peccati del mondo.</a:t>
            </a:r>
          </a:p>
          <a:p>
            <a:pPr algn="just">
              <a:defRPr/>
            </a:pPr>
            <a:endParaRPr lang="it-IT" sz="1600" dirty="0">
              <a:solidFill>
                <a:prstClr val="black"/>
              </a:solidFill>
              <a:cs typeface="Arial" charset="0"/>
            </a:endParaRP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O Signore, non son degno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di partecipare alla tua mensa: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ma di’ soltanto una parola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e io sarò salvato.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0" y="3013502"/>
            <a:ext cx="9143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TE AL </a:t>
            </a: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CENTRO DEL MIO CUORE </a:t>
            </a:r>
          </a:p>
        </p:txBody>
      </p:sp>
    </p:spTree>
    <p:extLst>
      <p:ext uri="{BB962C8B-B14F-4D97-AF65-F5344CB8AC3E}">
        <p14:creationId xmlns:p14="http://schemas.microsoft.com/office/powerpoint/2010/main" val="34108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ede\Desktop\eucarist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7" y="-1"/>
            <a:ext cx="5148064" cy="68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2008" y="0"/>
            <a:ext cx="5148064" cy="686341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  <a:cs typeface="+mn-cs"/>
              </a:rPr>
              <a:t>Ho bisogno di incontrarti nel mio cuore,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  <a:cs typeface="+mn-cs"/>
              </a:rPr>
              <a:t>di trovare Te, di stare insieme a Te: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  <a:cs typeface="+mn-cs"/>
              </a:rPr>
              <a:t>unico riferimento del mio andare,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  <a:cs typeface="+mn-cs"/>
              </a:rPr>
              <a:t>unica ragione Tu, unico sostegno Tu.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  <a:cs typeface="+mn-cs"/>
              </a:rPr>
              <a:t>Al centro del mio cuore ci sei solo Tu.</a:t>
            </a:r>
          </a:p>
        </p:txBody>
      </p:sp>
    </p:spTree>
    <p:extLst>
      <p:ext uri="{BB962C8B-B14F-4D97-AF65-F5344CB8AC3E}">
        <p14:creationId xmlns:p14="http://schemas.microsoft.com/office/powerpoint/2010/main" val="31252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ede\Desktop\Eucarestia, Spirito Santo, si forma la Madonna con la M sull'alber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16632" y="117917"/>
            <a:ext cx="6149190" cy="7559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211960" y="0"/>
            <a:ext cx="4842284" cy="6863417"/>
          </a:xfrm>
          <a:prstGeom prst="rect">
            <a:avLst/>
          </a:prstGeom>
          <a:solidFill>
            <a:srgbClr val="3399FF">
              <a:alpha val="20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Anche il cielo gira intorno e non ha pace,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 c’è un punto fermo, è quella stella là.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 stella polare fissa ed è la sola,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 stella polare Tu, la stella sicura Tu.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Al centro del mio cuore ci sei solo Tu.</a:t>
            </a:r>
          </a:p>
        </p:txBody>
      </p:sp>
    </p:spTree>
    <p:extLst>
      <p:ext uri="{BB962C8B-B14F-4D97-AF65-F5344CB8AC3E}">
        <p14:creationId xmlns:p14="http://schemas.microsoft.com/office/powerpoint/2010/main" val="10764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869" y="-13513"/>
            <a:ext cx="4956262" cy="68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752" y="1720840"/>
            <a:ext cx="9036496" cy="34163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Tutto </a:t>
            </a: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ruota attorno a te</a:t>
            </a: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 </a:t>
            </a: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funzione di te,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 poi non importa il come</a:t>
            </a: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il </a:t>
            </a: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dove e il se.</a:t>
            </a:r>
          </a:p>
        </p:txBody>
      </p:sp>
    </p:spTree>
    <p:extLst>
      <p:ext uri="{BB962C8B-B14F-4D97-AF65-F5344CB8AC3E}">
        <p14:creationId xmlns:p14="http://schemas.microsoft.com/office/powerpoint/2010/main" val="36306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:p14="http://schemas.microsoft.com/office/powerpoint/2010/main" val="2513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fede\Desktop\Comunion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9756" y="2924944"/>
            <a:ext cx="8964488" cy="37856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Che Tu splenda </a:t>
            </a:r>
            <a:r>
              <a:rPr lang="it-IT" sz="4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sempre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al </a:t>
            </a: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centro del mio cuore,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il significato allora sarai Tu,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quello che farò sarà soltanto amore.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Unico sostegno Tu, la stella polare Tu.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Al centro del mio cuore ci sei solo Tu.</a:t>
            </a:r>
          </a:p>
        </p:txBody>
      </p:sp>
    </p:spTree>
    <p:extLst>
      <p:ext uri="{BB962C8B-B14F-4D97-AF65-F5344CB8AC3E}">
        <p14:creationId xmlns:p14="http://schemas.microsoft.com/office/powerpoint/2010/main" val="6957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869" y="-13513"/>
            <a:ext cx="4956262" cy="68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752" y="1720840"/>
            <a:ext cx="9036496" cy="34163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Tutto </a:t>
            </a: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ruota attorno a te</a:t>
            </a: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 </a:t>
            </a: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funzione di te,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 poi non importa il come</a:t>
            </a: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il </a:t>
            </a: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dove e il se.</a:t>
            </a:r>
          </a:p>
        </p:txBody>
      </p:sp>
    </p:spTree>
    <p:extLst>
      <p:ext uri="{BB962C8B-B14F-4D97-AF65-F5344CB8AC3E}">
        <p14:creationId xmlns:p14="http://schemas.microsoft.com/office/powerpoint/2010/main" val="28613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ede\Desktop\eucarist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7" y="-1"/>
            <a:ext cx="5148064" cy="68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2008" y="0"/>
            <a:ext cx="5148064" cy="686341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</a:rPr>
              <a:t>Ho bisogno di incontrarti nel mio cuore,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</a:rPr>
              <a:t>di trovare Te, di stare insieme a Te: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</a:rPr>
              <a:t>unico riferimento del mio andare,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</a:rPr>
              <a:t>unica ragione Tu, unico sostegno Tu.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</a:rPr>
              <a:t>Al centro del mio cuore ci sei solo Tu.</a:t>
            </a:r>
          </a:p>
        </p:txBody>
      </p:sp>
    </p:spTree>
    <p:extLst>
      <p:ext uri="{BB962C8B-B14F-4D97-AF65-F5344CB8AC3E}">
        <p14:creationId xmlns:p14="http://schemas.microsoft.com/office/powerpoint/2010/main" val="261345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ede\Desktop\Eucarestia, Spirito Santo, si forma la Madonna con la M sull'alber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16632" y="117917"/>
            <a:ext cx="6149190" cy="7559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211960" y="0"/>
            <a:ext cx="4842284" cy="6863417"/>
          </a:xfrm>
          <a:prstGeom prst="rect">
            <a:avLst/>
          </a:prstGeom>
          <a:solidFill>
            <a:srgbClr val="3399FF">
              <a:alpha val="20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Anche il cielo gira intorno e non ha pace,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 c’è un punto fermo, è quella stella là.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 stella polare fissa ed è la sola,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 stella polare Tu, la stella sicura Tu.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Al centro del mio cuore ci sei solo Tu.</a:t>
            </a:r>
          </a:p>
        </p:txBody>
      </p:sp>
    </p:spTree>
    <p:extLst>
      <p:ext uri="{BB962C8B-B14F-4D97-AF65-F5344CB8AC3E}">
        <p14:creationId xmlns:p14="http://schemas.microsoft.com/office/powerpoint/2010/main" val="31147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869" y="-13513"/>
            <a:ext cx="4956262" cy="68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752" y="1720840"/>
            <a:ext cx="9036496" cy="34163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Tutto </a:t>
            </a: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ruota attorno a te</a:t>
            </a: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 </a:t>
            </a: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funzione di te,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 poi non importa il come</a:t>
            </a: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il </a:t>
            </a: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dove e il se.</a:t>
            </a:r>
          </a:p>
        </p:txBody>
      </p:sp>
    </p:spTree>
    <p:extLst>
      <p:ext uri="{BB962C8B-B14F-4D97-AF65-F5344CB8AC3E}">
        <p14:creationId xmlns:p14="http://schemas.microsoft.com/office/powerpoint/2010/main" val="7029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fede\Desktop\Comunion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9756" y="2924944"/>
            <a:ext cx="8964488" cy="37856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Che Tu splenda </a:t>
            </a:r>
            <a:r>
              <a:rPr lang="it-IT" sz="4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sempre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al </a:t>
            </a: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centro del mio cuore,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il significato allora sarai Tu,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quello che farò sarà soltanto amore.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Unico sostegno Tu, la stella polare Tu.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Al centro del mio cuore ci sei solo Tu.</a:t>
            </a:r>
          </a:p>
        </p:txBody>
      </p:sp>
    </p:spTree>
    <p:extLst>
      <p:ext uri="{BB962C8B-B14F-4D97-AF65-F5344CB8AC3E}">
        <p14:creationId xmlns:p14="http://schemas.microsoft.com/office/powerpoint/2010/main" val="2934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869" y="-13513"/>
            <a:ext cx="4956262" cy="68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752" y="1720840"/>
            <a:ext cx="9036496" cy="34163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Tutto </a:t>
            </a: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ruota attorno a te</a:t>
            </a: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 </a:t>
            </a: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funzione di te,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 poi non importa il come</a:t>
            </a: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il </a:t>
            </a: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dove e il se.</a:t>
            </a:r>
          </a:p>
        </p:txBody>
      </p:sp>
    </p:spTree>
    <p:extLst>
      <p:ext uri="{BB962C8B-B14F-4D97-AF65-F5344CB8AC3E}">
        <p14:creationId xmlns:p14="http://schemas.microsoft.com/office/powerpoint/2010/main" val="23389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www.viaggiareliberi.it/Ospiti/ValeriaColombera/IMG_0035_deser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/>
          <p:cNvSpPr>
            <a:spLocks noChangeArrowheads="1"/>
          </p:cNvSpPr>
          <p:nvPr/>
        </p:nvSpPr>
        <p:spPr bwMode="auto">
          <a:xfrm>
            <a:off x="357188" y="664835"/>
            <a:ext cx="82867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it-IT" sz="4000" dirty="0" smtClean="0">
                <a:latin typeface="Calibri" pitchFamily="34" charset="0"/>
                <a:cs typeface="Times New Roman" pitchFamily="18" charset="0"/>
              </a:rPr>
              <a:t>O Dio, nostro Padre, che ci hai nutriti con il pane della vita immortale, fa' che </a:t>
            </a:r>
            <a:r>
              <a:rPr lang="it-IT" sz="4000" dirty="0" smtClean="0">
                <a:latin typeface="Calibri" pitchFamily="34" charset="0"/>
                <a:cs typeface="Times New Roman" pitchFamily="18" charset="0"/>
              </a:rPr>
              <a:t>obbediamo </a:t>
            </a:r>
            <a:r>
              <a:rPr lang="it-IT" sz="4000" dirty="0" smtClean="0">
                <a:latin typeface="Calibri" pitchFamily="34" charset="0"/>
                <a:cs typeface="Times New Roman" pitchFamily="18" charset="0"/>
              </a:rPr>
              <a:t>con gioia a Cristo, Re dell'universo, per vivere senza fine con lui nel suo regno glorioso. Egli vive e regna nei secoli dei secoli.</a:t>
            </a:r>
            <a:endParaRPr lang="it-IT" sz="4000" b="1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it-IT" sz="4000" b="1" dirty="0" smtClean="0">
                <a:latin typeface="Calibri" pitchFamily="34" charset="0"/>
                <a:cs typeface="Times New Roman" pitchFamily="18" charset="0"/>
              </a:rPr>
              <a:t>Amen</a:t>
            </a:r>
            <a:r>
              <a:rPr lang="it-IT" sz="4000" b="1" dirty="0">
                <a:latin typeface="Calibri" pitchFamily="34" charset="0"/>
                <a:cs typeface="Times New Roman" pitchFamily="18" charset="0"/>
              </a:rPr>
              <a:t>. </a:t>
            </a:r>
            <a:endParaRPr lang="it-IT" sz="40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it-I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:p14="http://schemas.microsoft.com/office/powerpoint/2010/main" val="3607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CasellaDiTesto 1"/>
          <p:cNvSpPr txBox="1">
            <a:spLocks noChangeArrowheads="1"/>
          </p:cNvSpPr>
          <p:nvPr/>
        </p:nvSpPr>
        <p:spPr bwMode="auto">
          <a:xfrm>
            <a:off x="214313" y="142875"/>
            <a:ext cx="89296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4000">
                <a:latin typeface="Calibri" pitchFamily="34" charset="0"/>
              </a:rPr>
              <a:t>Il Signore sia con voi.</a:t>
            </a:r>
          </a:p>
          <a:p>
            <a:pPr eaLnBrk="1" hangingPunct="1"/>
            <a:r>
              <a:rPr lang="it-IT" sz="4000" b="1">
                <a:latin typeface="Calibri" pitchFamily="34" charset="0"/>
              </a:rPr>
              <a:t>E con il tuo spirito. </a:t>
            </a:r>
            <a:endParaRPr lang="it-IT" sz="4000">
              <a:latin typeface="Calibri" pitchFamily="34" charset="0"/>
            </a:endParaRPr>
          </a:p>
          <a:p>
            <a:pPr eaLnBrk="1" hangingPunct="1"/>
            <a:endParaRPr lang="it-IT" sz="4000">
              <a:latin typeface="Calibri" pitchFamily="34" charset="0"/>
            </a:endParaRPr>
          </a:p>
          <a:p>
            <a:pPr eaLnBrk="1" hangingPunct="1"/>
            <a:r>
              <a:rPr lang="it-IT" sz="4000">
                <a:latin typeface="Calibri" pitchFamily="34" charset="0"/>
              </a:rPr>
              <a:t>Vi benedica Dio onnipotente </a:t>
            </a:r>
          </a:p>
          <a:p>
            <a:pPr eaLnBrk="1" hangingPunct="1"/>
            <a:r>
              <a:rPr lang="it-IT" sz="4000">
                <a:latin typeface="Calibri" pitchFamily="34" charset="0"/>
              </a:rPr>
              <a:t>Padre e Figlio e Spirito Santo.		</a:t>
            </a:r>
          </a:p>
          <a:p>
            <a:pPr eaLnBrk="1" hangingPunct="1"/>
            <a:r>
              <a:rPr lang="it-IT" sz="4000" b="1">
                <a:latin typeface="Calibri" pitchFamily="34" charset="0"/>
              </a:rPr>
              <a:t>Amen. </a:t>
            </a:r>
            <a:endParaRPr lang="it-IT" sz="4000">
              <a:latin typeface="Calibri" pitchFamily="34" charset="0"/>
            </a:endParaRPr>
          </a:p>
          <a:p>
            <a:pPr eaLnBrk="1" hangingPunct="1"/>
            <a:endParaRPr lang="it-IT" sz="4000">
              <a:latin typeface="Calibri" pitchFamily="34" charset="0"/>
            </a:endParaRPr>
          </a:p>
          <a:p>
            <a:pPr eaLnBrk="1" hangingPunct="1"/>
            <a:r>
              <a:rPr lang="it-IT" sz="4000">
                <a:latin typeface="Calibri" pitchFamily="34" charset="0"/>
              </a:rPr>
              <a:t>Nel nome del Signore: andate in pace.</a:t>
            </a:r>
          </a:p>
          <a:p>
            <a:pPr eaLnBrk="1" hangingPunct="1"/>
            <a:r>
              <a:rPr lang="it-IT" sz="4000" b="1">
                <a:latin typeface="Calibri" pitchFamily="34" charset="0"/>
              </a:rPr>
              <a:t>Rendiamo grazie a Dio. </a:t>
            </a:r>
            <a:endParaRPr lang="it-IT" sz="400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5" descr="http://web.mondodiluna.it/IMG/jpg/bambini-che-giocano-nella-sosta-thumb6735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14348" y="214290"/>
            <a:ext cx="7633820" cy="600164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>
            <a:spAutoFit/>
            <a:scene3d>
              <a:camera prst="orthographicFront"/>
              <a:lightRig rig="brightRoom" dir="tl">
                <a:rot lat="0" lon="0" rev="5400000"/>
              </a:lightRig>
            </a:scene3d>
            <a:sp3d contourW="12700" prstMaterial="softEdge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dirty="0">
                <a:ln w="11430"/>
                <a:solidFill>
                  <a:srgbClr val="E2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Ciao a tutti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dirty="0">
                <a:ln w="11430"/>
                <a:solidFill>
                  <a:srgbClr val="E2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dirty="0">
                <a:ln w="11430"/>
                <a:solidFill>
                  <a:srgbClr val="E2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buona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dirty="0">
                <a:ln w="11430"/>
                <a:solidFill>
                  <a:srgbClr val="E2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domenica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25000">
              <a:schemeClr val="accent1">
                <a:lumMod val="90000"/>
              </a:schemeClr>
            </a:gs>
            <a:gs pos="63000">
              <a:schemeClr val="accent1"/>
            </a:gs>
            <a:gs pos="73000">
              <a:schemeClr val="bg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Immagine 2" descr="Croce Maddal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78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ttangolo 3"/>
          <p:cNvSpPr>
            <a:spLocks noChangeArrowheads="1"/>
          </p:cNvSpPr>
          <p:nvPr/>
        </p:nvSpPr>
        <p:spPr bwMode="auto">
          <a:xfrm>
            <a:off x="4786313" y="2500313"/>
            <a:ext cx="40005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Evviva la Croce, </a:t>
            </a:r>
          </a:p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la Croce evviva: evviva la Croce </a:t>
            </a:r>
          </a:p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 chi la esaltò.</a:t>
            </a:r>
          </a:p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evviva la Croce </a:t>
            </a:r>
          </a:p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 chi la esaltò.</a:t>
            </a:r>
            <a:endParaRPr lang="it-IT" sz="4000" dirty="0"/>
          </a:p>
        </p:txBody>
      </p:sp>
      <p:sp>
        <p:nvSpPr>
          <p:cNvPr id="150532" name="WordArt 3"/>
          <p:cNvSpPr>
            <a:spLocks noChangeArrowheads="1" noChangeShapeType="1" noTextEdit="1"/>
          </p:cNvSpPr>
          <p:nvPr/>
        </p:nvSpPr>
        <p:spPr bwMode="auto">
          <a:xfrm>
            <a:off x="4714875" y="214313"/>
            <a:ext cx="41243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it-IT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  <a:cs typeface="Arial" charset="0"/>
              </a:rPr>
              <a:t>INNO AL</a:t>
            </a:r>
          </a:p>
          <a:p>
            <a:pPr algn="ctr">
              <a:defRPr/>
            </a:pPr>
            <a:r>
              <a:rPr lang="it-IT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  <a:cs typeface="Arial" charset="0"/>
              </a:rPr>
              <a:t>SS. CROCIFISSO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6" descr="G:\siti\catted\Immagini\Catted_panoram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ttangolo 1"/>
          <p:cNvSpPr>
            <a:spLocks noChangeArrowheads="1"/>
          </p:cNvSpPr>
          <p:nvPr/>
        </p:nvSpPr>
        <p:spPr bwMode="auto">
          <a:xfrm>
            <a:off x="714375" y="285750"/>
            <a:ext cx="7643813" cy="1938338"/>
          </a:xfrm>
          <a:prstGeom prst="rect">
            <a:avLst/>
          </a:prstGeom>
          <a:solidFill>
            <a:srgbClr val="FFFFFF">
              <a:alpha val="56862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Con voce potente, o Pescia, giuliva, ripeti l'evviva al nostro Signor.</a:t>
            </a:r>
          </a:p>
          <a:p>
            <a:pPr>
              <a:defRPr/>
            </a:pPr>
            <a:r>
              <a:rPr lang="it-IT" sz="4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ripeti l'evviva al nostro Signor.</a:t>
            </a:r>
            <a:endParaRPr lang="it-IT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Immagine 2" descr="Croce Maddal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0"/>
            <a:ext cx="4378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Rettangolo 3"/>
          <p:cNvSpPr>
            <a:spLocks noChangeArrowheads="1"/>
          </p:cNvSpPr>
          <p:nvPr/>
        </p:nvSpPr>
        <p:spPr bwMode="auto">
          <a:xfrm>
            <a:off x="285750" y="214313"/>
            <a:ext cx="40005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Evviva la Croce, </a:t>
            </a:r>
          </a:p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la Croce evviva: evviva la Croce </a:t>
            </a:r>
          </a:p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 chi la esaltò.</a:t>
            </a:r>
          </a:p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evviva la Croce </a:t>
            </a:r>
          </a:p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 chi la esaltò.</a:t>
            </a:r>
            <a:endParaRPr lang="it-IT" sz="4000" dirty="0"/>
          </a:p>
          <a:p>
            <a:endParaRPr lang="it-IT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5" descr="http://web.mondodiluna.it/IMG/jpg/bambini-che-giocano-nella-sosta-thumb6735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14348" y="214290"/>
            <a:ext cx="7633820" cy="600164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>
            <a:spAutoFit/>
            <a:scene3d>
              <a:camera prst="orthographicFront"/>
              <a:lightRig rig="brightRoom" dir="tl">
                <a:rot lat="0" lon="0" rev="5400000"/>
              </a:lightRig>
            </a:scene3d>
            <a:sp3d contourW="12700" prstMaterial="softEdge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dirty="0">
                <a:ln w="11430"/>
                <a:solidFill>
                  <a:srgbClr val="E2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Ciao a tutti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dirty="0">
                <a:ln w="11430"/>
                <a:solidFill>
                  <a:srgbClr val="E2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dirty="0">
                <a:ln w="11430"/>
                <a:solidFill>
                  <a:srgbClr val="E2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buona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dirty="0">
                <a:ln w="11430"/>
                <a:solidFill>
                  <a:srgbClr val="E2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domenica</a:t>
            </a:r>
          </a:p>
        </p:txBody>
      </p:sp>
    </p:spTree>
    <p:extLst>
      <p:ext uri="{BB962C8B-B14F-4D97-AF65-F5344CB8AC3E}">
        <p14:creationId xmlns:p14="http://schemas.microsoft.com/office/powerpoint/2010/main" val="19363240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38" y="285750"/>
            <a:ext cx="7858125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Nel Nome del Padre, e del Figlio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dello Spirito Santo.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Amen.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La grazia e la pace di Dio nostro Padre e del Signore nostro Gesù Cristo siano con tutti voi. </a:t>
            </a:r>
            <a:endParaRPr lang="it-IT" sz="4000" dirty="0" smtClean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 con il tuo spirito.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Elica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2159</Words>
  <Application>Microsoft Office PowerPoint</Application>
  <PresentationFormat>Presentazione su schermo (4:3)</PresentationFormat>
  <Paragraphs>306</Paragraphs>
  <Slides>86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17</vt:i4>
      </vt:variant>
      <vt:variant>
        <vt:lpstr>Titoli diapositive</vt:lpstr>
      </vt:variant>
      <vt:variant>
        <vt:i4>86</vt:i4>
      </vt:variant>
    </vt:vector>
  </HeadingPairs>
  <TitlesOfParts>
    <vt:vector size="103" baseType="lpstr">
      <vt:lpstr>Tema di Office</vt:lpstr>
      <vt:lpstr>2_Struttura predefinita</vt:lpstr>
      <vt:lpstr>1_En blanco</vt:lpstr>
      <vt:lpstr>3_Struttura predefinita</vt:lpstr>
      <vt:lpstr>1_Tema di Office</vt:lpstr>
      <vt:lpstr>Struttura predefinita</vt:lpstr>
      <vt:lpstr>En blanco</vt:lpstr>
      <vt:lpstr>4_Struttura predefinita</vt:lpstr>
      <vt:lpstr>3_Tema di Office</vt:lpstr>
      <vt:lpstr>5_En blanco</vt:lpstr>
      <vt:lpstr>4_En blanco</vt:lpstr>
      <vt:lpstr>7_Struttura predefinita</vt:lpstr>
      <vt:lpstr>10_Tema di Office</vt:lpstr>
      <vt:lpstr>4_Tema di Office</vt:lpstr>
      <vt:lpstr>6_En blanco</vt:lpstr>
      <vt:lpstr>6_Tema di Office</vt:lpstr>
      <vt:lpstr>Elica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oreste</dc:creator>
  <cp:lastModifiedBy>fede</cp:lastModifiedBy>
  <cp:revision>98</cp:revision>
  <dcterms:created xsi:type="dcterms:W3CDTF">2007-10-28T18:11:00Z</dcterms:created>
  <dcterms:modified xsi:type="dcterms:W3CDTF">2010-11-18T10:24:24Z</dcterms:modified>
</cp:coreProperties>
</file>